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11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8000"/>
                </a:lnTo>
              </a:path>
            </a:pathLst>
          </a:custGeom>
          <a:ln w="952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5266" y="3681412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58" y="0"/>
                </a:moveTo>
                <a:lnTo>
                  <a:pt x="0" y="3176587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1476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7348" y="6858000"/>
                </a:moveTo>
                <a:lnTo>
                  <a:pt x="0" y="6858000"/>
                </a:lnTo>
                <a:lnTo>
                  <a:pt x="2044891" y="0"/>
                </a:lnTo>
                <a:lnTo>
                  <a:pt x="3007348" y="0"/>
                </a:lnTo>
                <a:lnTo>
                  <a:pt x="3007348" y="6858000"/>
                </a:lnTo>
                <a:close/>
              </a:path>
            </a:pathLst>
          </a:custGeom>
          <a:solidFill>
            <a:srgbClr val="3494BA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933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066" y="6858000"/>
                </a:moveTo>
                <a:lnTo>
                  <a:pt x="1207968" y="6858000"/>
                </a:lnTo>
                <a:lnTo>
                  <a:pt x="0" y="0"/>
                </a:lnTo>
                <a:lnTo>
                  <a:pt x="2587066" y="0"/>
                </a:lnTo>
                <a:lnTo>
                  <a:pt x="2587066" y="6858000"/>
                </a:lnTo>
                <a:close/>
              </a:path>
            </a:pathLst>
          </a:custGeom>
          <a:solidFill>
            <a:srgbClr val="3494B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332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666" y="3810000"/>
                </a:moveTo>
                <a:lnTo>
                  <a:pt x="0" y="3810000"/>
                </a:lnTo>
                <a:lnTo>
                  <a:pt x="3259666" y="0"/>
                </a:lnTo>
                <a:lnTo>
                  <a:pt x="3259666" y="3810000"/>
                </a:lnTo>
                <a:close/>
              </a:path>
            </a:pathLst>
          </a:custGeom>
          <a:solidFill>
            <a:srgbClr val="58B6C0">
              <a:alpha val="7215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546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279" y="6858000"/>
                </a:moveTo>
                <a:lnTo>
                  <a:pt x="2467704" y="6858000"/>
                </a:lnTo>
                <a:lnTo>
                  <a:pt x="0" y="0"/>
                </a:lnTo>
                <a:lnTo>
                  <a:pt x="2851279" y="0"/>
                </a:lnTo>
                <a:lnTo>
                  <a:pt x="2851279" y="6858000"/>
                </a:lnTo>
                <a:close/>
              </a:path>
            </a:pathLst>
          </a:custGeom>
          <a:solidFill>
            <a:srgbClr val="3A8F98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730" y="0"/>
            <a:ext cx="1290320" cy="6858000"/>
          </a:xfrm>
          <a:custGeom>
            <a:avLst/>
            <a:gdLst/>
            <a:ahLst/>
            <a:cxnLst/>
            <a:rect l="l" t="t" r="r" b="b"/>
            <a:pathLst>
              <a:path w="1290320" h="6858000">
                <a:moveTo>
                  <a:pt x="1290094" y="6858000"/>
                </a:moveTo>
                <a:lnTo>
                  <a:pt x="0" y="6858000"/>
                </a:lnTo>
                <a:lnTo>
                  <a:pt x="1018477" y="0"/>
                </a:lnTo>
                <a:lnTo>
                  <a:pt x="1290094" y="0"/>
                </a:lnTo>
                <a:lnTo>
                  <a:pt x="1290094" y="6858000"/>
                </a:lnTo>
                <a:close/>
              </a:path>
            </a:pathLst>
          </a:custGeom>
          <a:solidFill>
            <a:srgbClr val="7FC1DB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367" y="0"/>
            <a:ext cx="1249045" cy="6858000"/>
          </a:xfrm>
          <a:custGeom>
            <a:avLst/>
            <a:gdLst/>
            <a:ahLst/>
            <a:cxnLst/>
            <a:rect l="l" t="t" r="r" b="b"/>
            <a:pathLst>
              <a:path w="1249045" h="6858000">
                <a:moveTo>
                  <a:pt x="1248457" y="6858000"/>
                </a:moveTo>
                <a:lnTo>
                  <a:pt x="1108013" y="6858000"/>
                </a:lnTo>
                <a:lnTo>
                  <a:pt x="0" y="0"/>
                </a:lnTo>
                <a:lnTo>
                  <a:pt x="1248457" y="0"/>
                </a:lnTo>
                <a:lnTo>
                  <a:pt x="1248457" y="6858000"/>
                </a:lnTo>
                <a:close/>
              </a:path>
            </a:pathLst>
          </a:custGeom>
          <a:solidFill>
            <a:srgbClr val="3494BA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1666" y="3589866"/>
            <a:ext cx="1817370" cy="3268345"/>
          </a:xfrm>
          <a:custGeom>
            <a:avLst/>
            <a:gdLst/>
            <a:ahLst/>
            <a:cxnLst/>
            <a:rect l="l" t="t" r="r" b="b"/>
            <a:pathLst>
              <a:path w="1817370" h="3268345">
                <a:moveTo>
                  <a:pt x="1817158" y="3268133"/>
                </a:moveTo>
                <a:lnTo>
                  <a:pt x="0" y="3268133"/>
                </a:lnTo>
                <a:lnTo>
                  <a:pt x="1817158" y="0"/>
                </a:lnTo>
                <a:lnTo>
                  <a:pt x="1817158" y="3268133"/>
                </a:lnTo>
                <a:close/>
              </a:path>
            </a:pathLst>
          </a:custGeom>
          <a:solidFill>
            <a:srgbClr val="3494BA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700" y="1206499"/>
            <a:ext cx="5792643" cy="5651500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4670867" y="5310909"/>
            <a:ext cx="538480" cy="508000"/>
          </a:xfrm>
          <a:custGeom>
            <a:avLst/>
            <a:gdLst/>
            <a:ahLst/>
            <a:cxnLst/>
            <a:rect l="l" t="t" r="r" b="b"/>
            <a:pathLst>
              <a:path w="538479" h="508000">
                <a:moveTo>
                  <a:pt x="538441" y="254000"/>
                </a:moveTo>
                <a:lnTo>
                  <a:pt x="0" y="254000"/>
                </a:lnTo>
                <a:lnTo>
                  <a:pt x="4337" y="208343"/>
                </a:lnTo>
                <a:lnTo>
                  <a:pt x="16843" y="165371"/>
                </a:lnTo>
                <a:lnTo>
                  <a:pt x="36756" y="125801"/>
                </a:lnTo>
                <a:lnTo>
                  <a:pt x="63317" y="90351"/>
                </a:lnTo>
                <a:lnTo>
                  <a:pt x="95765" y="59737"/>
                </a:lnTo>
                <a:lnTo>
                  <a:pt x="133339" y="34678"/>
                </a:lnTo>
                <a:lnTo>
                  <a:pt x="175280" y="15890"/>
                </a:lnTo>
                <a:lnTo>
                  <a:pt x="220827" y="4092"/>
                </a:lnTo>
                <a:lnTo>
                  <a:pt x="269220" y="0"/>
                </a:lnTo>
                <a:lnTo>
                  <a:pt x="317613" y="4092"/>
                </a:lnTo>
                <a:lnTo>
                  <a:pt x="363160" y="15890"/>
                </a:lnTo>
                <a:lnTo>
                  <a:pt x="405101" y="34678"/>
                </a:lnTo>
                <a:lnTo>
                  <a:pt x="442675" y="59737"/>
                </a:lnTo>
                <a:lnTo>
                  <a:pt x="475123" y="90351"/>
                </a:lnTo>
                <a:lnTo>
                  <a:pt x="501684" y="125801"/>
                </a:lnTo>
                <a:lnTo>
                  <a:pt x="521598" y="165371"/>
                </a:lnTo>
                <a:lnTo>
                  <a:pt x="534103" y="208343"/>
                </a:lnTo>
                <a:lnTo>
                  <a:pt x="538441" y="254000"/>
                </a:lnTo>
                <a:close/>
              </a:path>
              <a:path w="538479" h="508000">
                <a:moveTo>
                  <a:pt x="269220" y="508000"/>
                </a:moveTo>
                <a:lnTo>
                  <a:pt x="220828" y="503907"/>
                </a:lnTo>
                <a:lnTo>
                  <a:pt x="175281" y="492109"/>
                </a:lnTo>
                <a:lnTo>
                  <a:pt x="133340" y="473321"/>
                </a:lnTo>
                <a:lnTo>
                  <a:pt x="95765" y="448262"/>
                </a:lnTo>
                <a:lnTo>
                  <a:pt x="63317" y="417648"/>
                </a:lnTo>
                <a:lnTo>
                  <a:pt x="36756" y="382198"/>
                </a:lnTo>
                <a:lnTo>
                  <a:pt x="16843" y="342628"/>
                </a:lnTo>
                <a:lnTo>
                  <a:pt x="4337" y="299656"/>
                </a:lnTo>
                <a:lnTo>
                  <a:pt x="0" y="254000"/>
                </a:lnTo>
                <a:lnTo>
                  <a:pt x="538441" y="254000"/>
                </a:lnTo>
                <a:lnTo>
                  <a:pt x="534104" y="299656"/>
                </a:lnTo>
                <a:lnTo>
                  <a:pt x="521598" y="342628"/>
                </a:lnTo>
                <a:lnTo>
                  <a:pt x="501685" y="382198"/>
                </a:lnTo>
                <a:lnTo>
                  <a:pt x="475124" y="417648"/>
                </a:lnTo>
                <a:lnTo>
                  <a:pt x="442676" y="448262"/>
                </a:lnTo>
                <a:lnTo>
                  <a:pt x="405101" y="473321"/>
                </a:lnTo>
                <a:lnTo>
                  <a:pt x="363160" y="492109"/>
                </a:lnTo>
                <a:lnTo>
                  <a:pt x="317613" y="503907"/>
                </a:lnTo>
                <a:lnTo>
                  <a:pt x="269220" y="5080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5488" y="209261"/>
            <a:ext cx="11221023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11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8000"/>
                </a:lnTo>
              </a:path>
            </a:pathLst>
          </a:custGeom>
          <a:ln w="952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5266" y="3681412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58" y="0"/>
                </a:moveTo>
                <a:lnTo>
                  <a:pt x="0" y="3176587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1476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7348" y="6858000"/>
                </a:moveTo>
                <a:lnTo>
                  <a:pt x="0" y="6858000"/>
                </a:lnTo>
                <a:lnTo>
                  <a:pt x="2044891" y="0"/>
                </a:lnTo>
                <a:lnTo>
                  <a:pt x="3007348" y="0"/>
                </a:lnTo>
                <a:lnTo>
                  <a:pt x="3007348" y="6858000"/>
                </a:lnTo>
                <a:close/>
              </a:path>
            </a:pathLst>
          </a:custGeom>
          <a:solidFill>
            <a:srgbClr val="3494BA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933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066" y="6858000"/>
                </a:moveTo>
                <a:lnTo>
                  <a:pt x="1207968" y="6858000"/>
                </a:lnTo>
                <a:lnTo>
                  <a:pt x="0" y="0"/>
                </a:lnTo>
                <a:lnTo>
                  <a:pt x="2587066" y="0"/>
                </a:lnTo>
                <a:lnTo>
                  <a:pt x="2587066" y="6858000"/>
                </a:lnTo>
                <a:close/>
              </a:path>
            </a:pathLst>
          </a:custGeom>
          <a:solidFill>
            <a:srgbClr val="3494B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332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666" y="3810000"/>
                </a:moveTo>
                <a:lnTo>
                  <a:pt x="0" y="3810000"/>
                </a:lnTo>
                <a:lnTo>
                  <a:pt x="3259666" y="0"/>
                </a:lnTo>
                <a:lnTo>
                  <a:pt x="3259666" y="3810000"/>
                </a:lnTo>
                <a:close/>
              </a:path>
            </a:pathLst>
          </a:custGeom>
          <a:solidFill>
            <a:srgbClr val="58B6C0">
              <a:alpha val="7215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546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279" y="6858000"/>
                </a:moveTo>
                <a:lnTo>
                  <a:pt x="2467704" y="6858000"/>
                </a:lnTo>
                <a:lnTo>
                  <a:pt x="0" y="0"/>
                </a:lnTo>
                <a:lnTo>
                  <a:pt x="2851279" y="0"/>
                </a:lnTo>
                <a:lnTo>
                  <a:pt x="2851279" y="6858000"/>
                </a:lnTo>
                <a:close/>
              </a:path>
            </a:pathLst>
          </a:custGeom>
          <a:solidFill>
            <a:srgbClr val="3A8F98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730" y="0"/>
            <a:ext cx="1290320" cy="6858000"/>
          </a:xfrm>
          <a:custGeom>
            <a:avLst/>
            <a:gdLst/>
            <a:ahLst/>
            <a:cxnLst/>
            <a:rect l="l" t="t" r="r" b="b"/>
            <a:pathLst>
              <a:path w="1290320" h="6858000">
                <a:moveTo>
                  <a:pt x="1290094" y="6858000"/>
                </a:moveTo>
                <a:lnTo>
                  <a:pt x="0" y="6858000"/>
                </a:lnTo>
                <a:lnTo>
                  <a:pt x="1018477" y="0"/>
                </a:lnTo>
                <a:lnTo>
                  <a:pt x="1290094" y="0"/>
                </a:lnTo>
                <a:lnTo>
                  <a:pt x="1290094" y="6858000"/>
                </a:lnTo>
                <a:close/>
              </a:path>
            </a:pathLst>
          </a:custGeom>
          <a:solidFill>
            <a:srgbClr val="7FC1DB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367" y="0"/>
            <a:ext cx="1249045" cy="6858000"/>
          </a:xfrm>
          <a:custGeom>
            <a:avLst/>
            <a:gdLst/>
            <a:ahLst/>
            <a:cxnLst/>
            <a:rect l="l" t="t" r="r" b="b"/>
            <a:pathLst>
              <a:path w="1249045" h="6858000">
                <a:moveTo>
                  <a:pt x="1248457" y="6858000"/>
                </a:moveTo>
                <a:lnTo>
                  <a:pt x="1108013" y="6858000"/>
                </a:lnTo>
                <a:lnTo>
                  <a:pt x="0" y="0"/>
                </a:lnTo>
                <a:lnTo>
                  <a:pt x="1248457" y="0"/>
                </a:lnTo>
                <a:lnTo>
                  <a:pt x="1248457" y="6858000"/>
                </a:lnTo>
                <a:close/>
              </a:path>
            </a:pathLst>
          </a:custGeom>
          <a:solidFill>
            <a:srgbClr val="3494BA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1666" y="3589866"/>
            <a:ext cx="1817370" cy="3268345"/>
          </a:xfrm>
          <a:custGeom>
            <a:avLst/>
            <a:gdLst/>
            <a:ahLst/>
            <a:cxnLst/>
            <a:rect l="l" t="t" r="r" b="b"/>
            <a:pathLst>
              <a:path w="1817370" h="3268345">
                <a:moveTo>
                  <a:pt x="1817158" y="3268133"/>
                </a:moveTo>
                <a:lnTo>
                  <a:pt x="0" y="3268133"/>
                </a:lnTo>
                <a:lnTo>
                  <a:pt x="1817158" y="0"/>
                </a:lnTo>
                <a:lnTo>
                  <a:pt x="1817158" y="3268133"/>
                </a:lnTo>
                <a:close/>
              </a:path>
            </a:pathLst>
          </a:custGeom>
          <a:solidFill>
            <a:srgbClr val="3494BA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11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8000"/>
                </a:lnTo>
              </a:path>
            </a:pathLst>
          </a:custGeom>
          <a:ln w="952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5266" y="3681412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58" y="0"/>
                </a:moveTo>
                <a:lnTo>
                  <a:pt x="0" y="3176587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1476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7348" y="6858000"/>
                </a:moveTo>
                <a:lnTo>
                  <a:pt x="0" y="6858000"/>
                </a:lnTo>
                <a:lnTo>
                  <a:pt x="2044891" y="0"/>
                </a:lnTo>
                <a:lnTo>
                  <a:pt x="3007348" y="0"/>
                </a:lnTo>
                <a:lnTo>
                  <a:pt x="3007348" y="6858000"/>
                </a:lnTo>
                <a:close/>
              </a:path>
            </a:pathLst>
          </a:custGeom>
          <a:solidFill>
            <a:srgbClr val="3494BA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933" y="0"/>
            <a:ext cx="2587625" cy="6858000"/>
          </a:xfrm>
          <a:custGeom>
            <a:avLst/>
            <a:gdLst/>
            <a:ahLst/>
            <a:cxnLst/>
            <a:rect l="l" t="t" r="r" b="b"/>
            <a:pathLst>
              <a:path w="2587625" h="6858000">
                <a:moveTo>
                  <a:pt x="2587066" y="6858000"/>
                </a:moveTo>
                <a:lnTo>
                  <a:pt x="1207968" y="6858000"/>
                </a:lnTo>
                <a:lnTo>
                  <a:pt x="0" y="0"/>
                </a:lnTo>
                <a:lnTo>
                  <a:pt x="2587066" y="0"/>
                </a:lnTo>
                <a:lnTo>
                  <a:pt x="2587066" y="6858000"/>
                </a:lnTo>
                <a:close/>
              </a:path>
            </a:pathLst>
          </a:custGeom>
          <a:solidFill>
            <a:srgbClr val="3494B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332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666" y="3810000"/>
                </a:moveTo>
                <a:lnTo>
                  <a:pt x="0" y="3810000"/>
                </a:lnTo>
                <a:lnTo>
                  <a:pt x="3259666" y="0"/>
                </a:lnTo>
                <a:lnTo>
                  <a:pt x="3259666" y="3810000"/>
                </a:lnTo>
                <a:close/>
              </a:path>
            </a:pathLst>
          </a:custGeom>
          <a:solidFill>
            <a:srgbClr val="58B6C0">
              <a:alpha val="7215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546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279" y="6858000"/>
                </a:moveTo>
                <a:lnTo>
                  <a:pt x="2467704" y="6858000"/>
                </a:lnTo>
                <a:lnTo>
                  <a:pt x="0" y="0"/>
                </a:lnTo>
                <a:lnTo>
                  <a:pt x="2851279" y="0"/>
                </a:lnTo>
                <a:lnTo>
                  <a:pt x="2851279" y="6858000"/>
                </a:lnTo>
                <a:close/>
              </a:path>
            </a:pathLst>
          </a:custGeom>
          <a:solidFill>
            <a:srgbClr val="3A8F98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730" y="0"/>
            <a:ext cx="1290320" cy="6858000"/>
          </a:xfrm>
          <a:custGeom>
            <a:avLst/>
            <a:gdLst/>
            <a:ahLst/>
            <a:cxnLst/>
            <a:rect l="l" t="t" r="r" b="b"/>
            <a:pathLst>
              <a:path w="1290320" h="6858000">
                <a:moveTo>
                  <a:pt x="1290094" y="6858000"/>
                </a:moveTo>
                <a:lnTo>
                  <a:pt x="0" y="6858000"/>
                </a:lnTo>
                <a:lnTo>
                  <a:pt x="1018477" y="0"/>
                </a:lnTo>
                <a:lnTo>
                  <a:pt x="1290094" y="0"/>
                </a:lnTo>
                <a:lnTo>
                  <a:pt x="1290094" y="6858000"/>
                </a:lnTo>
                <a:close/>
              </a:path>
            </a:pathLst>
          </a:custGeom>
          <a:solidFill>
            <a:srgbClr val="7FC1DB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367" y="0"/>
            <a:ext cx="1249045" cy="6858000"/>
          </a:xfrm>
          <a:custGeom>
            <a:avLst/>
            <a:gdLst/>
            <a:ahLst/>
            <a:cxnLst/>
            <a:rect l="l" t="t" r="r" b="b"/>
            <a:pathLst>
              <a:path w="1249045" h="6858000">
                <a:moveTo>
                  <a:pt x="1248457" y="6858000"/>
                </a:moveTo>
                <a:lnTo>
                  <a:pt x="1108013" y="6858000"/>
                </a:lnTo>
                <a:lnTo>
                  <a:pt x="0" y="0"/>
                </a:lnTo>
                <a:lnTo>
                  <a:pt x="1248457" y="0"/>
                </a:lnTo>
                <a:lnTo>
                  <a:pt x="1248457" y="6858000"/>
                </a:lnTo>
                <a:close/>
              </a:path>
            </a:pathLst>
          </a:custGeom>
          <a:solidFill>
            <a:srgbClr val="3494BA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1666" y="3589866"/>
            <a:ext cx="1817370" cy="3268345"/>
          </a:xfrm>
          <a:custGeom>
            <a:avLst/>
            <a:gdLst/>
            <a:ahLst/>
            <a:cxnLst/>
            <a:rect l="l" t="t" r="r" b="b"/>
            <a:pathLst>
              <a:path w="1817370" h="3268345">
                <a:moveTo>
                  <a:pt x="1817158" y="3268133"/>
                </a:moveTo>
                <a:lnTo>
                  <a:pt x="0" y="3268133"/>
                </a:lnTo>
                <a:lnTo>
                  <a:pt x="1817158" y="0"/>
                </a:lnTo>
                <a:lnTo>
                  <a:pt x="1817158" y="3268133"/>
                </a:lnTo>
                <a:close/>
              </a:path>
            </a:pathLst>
          </a:custGeom>
          <a:solidFill>
            <a:srgbClr val="3494BA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82513" y="921132"/>
            <a:ext cx="2506979" cy="284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1032" y="1646186"/>
            <a:ext cx="7417434" cy="3893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microsoft.com/office/2007/relationships/media" Target="../media/media3.m4a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3.m4a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42644" cy="5666740"/>
          </a:xfrm>
          <a:custGeom>
            <a:avLst/>
            <a:gdLst/>
            <a:ahLst/>
            <a:cxnLst/>
            <a:rect l="l" t="t" r="r" b="b"/>
            <a:pathLst>
              <a:path w="842644" h="5666740">
                <a:moveTo>
                  <a:pt x="0" y="0"/>
                </a:moveTo>
                <a:lnTo>
                  <a:pt x="842595" y="0"/>
                </a:lnTo>
                <a:lnTo>
                  <a:pt x="0" y="5666154"/>
                </a:lnTo>
                <a:lnTo>
                  <a:pt x="0" y="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22457" y="3036248"/>
            <a:ext cx="25363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860" algn="l"/>
              </a:tabLst>
            </a:pPr>
            <a:r>
              <a:rPr sz="4000" b="1" dirty="0">
                <a:solidFill>
                  <a:srgbClr val="276F8C"/>
                </a:solidFill>
                <a:latin typeface="Arial"/>
                <a:cs typeface="Arial"/>
              </a:rPr>
              <a:t>C	</a:t>
            </a:r>
            <a:r>
              <a:rPr sz="4000" b="1" spc="-10" dirty="0">
                <a:solidFill>
                  <a:srgbClr val="276F8C"/>
                </a:solidFill>
                <a:latin typeface="Arial"/>
                <a:cs typeface="Arial"/>
              </a:rPr>
              <a:t>nnect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0901" y="1532960"/>
            <a:ext cx="922083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A7634"/>
                </a:solidFill>
                <a:latin typeface="Arial"/>
                <a:cs typeface="Arial"/>
              </a:rPr>
              <a:t>CSCI-</a:t>
            </a:r>
            <a:r>
              <a:rPr sz="3200" b="1" spc="-15" dirty="0">
                <a:solidFill>
                  <a:srgbClr val="FA7634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A7634"/>
                </a:solidFill>
                <a:latin typeface="Arial"/>
                <a:cs typeface="Arial"/>
              </a:rPr>
              <a:t>6660</a:t>
            </a:r>
            <a:r>
              <a:rPr lang="en-IN" sz="3200" b="1" spc="-15" dirty="0">
                <a:solidFill>
                  <a:srgbClr val="FA7634"/>
                </a:solidFill>
                <a:latin typeface="Arial"/>
                <a:cs typeface="Arial"/>
              </a:rPr>
              <a:t>- 01</a:t>
            </a:r>
            <a:br>
              <a:rPr lang="en-IN" sz="3200" b="1" spc="-15" dirty="0">
                <a:solidFill>
                  <a:srgbClr val="FA7634"/>
                </a:solidFill>
                <a:latin typeface="Arial"/>
                <a:cs typeface="Arial"/>
              </a:rPr>
            </a:br>
            <a:r>
              <a:rPr sz="3200" b="1" spc="-10" dirty="0">
                <a:solidFill>
                  <a:srgbClr val="FA7634"/>
                </a:solidFill>
                <a:latin typeface="Arial"/>
                <a:cs typeface="Arial"/>
              </a:rPr>
              <a:t>Intro</a:t>
            </a:r>
            <a:r>
              <a:rPr sz="3200" b="1" spc="-20" dirty="0">
                <a:solidFill>
                  <a:srgbClr val="FA7634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A7634"/>
                </a:solidFill>
                <a:latin typeface="Arial"/>
                <a:cs typeface="Arial"/>
              </a:rPr>
              <a:t>to</a:t>
            </a:r>
            <a:r>
              <a:rPr sz="3200" b="1" spc="-15" dirty="0">
                <a:solidFill>
                  <a:srgbClr val="FA7634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A7634"/>
                </a:solidFill>
                <a:latin typeface="Arial"/>
                <a:cs typeface="Arial"/>
              </a:rPr>
              <a:t>Artificial</a:t>
            </a:r>
            <a:r>
              <a:rPr sz="3200" b="1" spc="-15" dirty="0">
                <a:solidFill>
                  <a:srgbClr val="FA7634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A7634"/>
                </a:solidFill>
                <a:latin typeface="Arial"/>
                <a:cs typeface="Arial"/>
              </a:rPr>
              <a:t>Intelligence</a:t>
            </a:r>
            <a:r>
              <a:rPr sz="3200" b="1" spc="-20" dirty="0">
                <a:solidFill>
                  <a:srgbClr val="FA7634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A7634"/>
                </a:solidFill>
                <a:latin typeface="Arial"/>
                <a:cs typeface="Arial"/>
              </a:rPr>
              <a:t>Project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49110" y="2946554"/>
            <a:ext cx="957580" cy="755015"/>
            <a:chOff x="2399437" y="3006723"/>
            <a:chExt cx="957580" cy="755015"/>
          </a:xfrm>
        </p:grpSpPr>
        <p:sp>
          <p:nvSpPr>
            <p:cNvPr id="6" name="object 6"/>
            <p:cNvSpPr/>
            <p:nvPr/>
          </p:nvSpPr>
          <p:spPr>
            <a:xfrm>
              <a:off x="2881735" y="3380901"/>
              <a:ext cx="474980" cy="381000"/>
            </a:xfrm>
            <a:custGeom>
              <a:avLst/>
              <a:gdLst/>
              <a:ahLst/>
              <a:cxnLst/>
              <a:rect l="l" t="t" r="r" b="b"/>
              <a:pathLst>
                <a:path w="474979" h="381000">
                  <a:moveTo>
                    <a:pt x="402145" y="202209"/>
                  </a:moveTo>
                  <a:lnTo>
                    <a:pt x="118800" y="202209"/>
                  </a:lnTo>
                  <a:lnTo>
                    <a:pt x="174874" y="191741"/>
                  </a:lnTo>
                  <a:lnTo>
                    <a:pt x="227566" y="177602"/>
                  </a:lnTo>
                  <a:lnTo>
                    <a:pt x="276422" y="160080"/>
                  </a:lnTo>
                  <a:lnTo>
                    <a:pt x="320993" y="139463"/>
                  </a:lnTo>
                  <a:lnTo>
                    <a:pt x="360828" y="116037"/>
                  </a:lnTo>
                  <a:lnTo>
                    <a:pt x="395476" y="90090"/>
                  </a:lnTo>
                  <a:lnTo>
                    <a:pt x="424486" y="61910"/>
                  </a:lnTo>
                  <a:lnTo>
                    <a:pt x="463789" y="0"/>
                  </a:lnTo>
                  <a:lnTo>
                    <a:pt x="473470" y="35261"/>
                  </a:lnTo>
                  <a:lnTo>
                    <a:pt x="468340" y="104526"/>
                  </a:lnTo>
                  <a:lnTo>
                    <a:pt x="433171" y="169607"/>
                  </a:lnTo>
                  <a:lnTo>
                    <a:pt x="405301" y="199638"/>
                  </a:lnTo>
                  <a:lnTo>
                    <a:pt x="402145" y="202209"/>
                  </a:lnTo>
                  <a:close/>
                </a:path>
                <a:path w="474979" h="381000">
                  <a:moveTo>
                    <a:pt x="118800" y="380409"/>
                  </a:moveTo>
                  <a:lnTo>
                    <a:pt x="0" y="270268"/>
                  </a:lnTo>
                  <a:lnTo>
                    <a:pt x="118800" y="142809"/>
                  </a:lnTo>
                  <a:lnTo>
                    <a:pt x="118799" y="202209"/>
                  </a:lnTo>
                  <a:lnTo>
                    <a:pt x="402145" y="202209"/>
                  </a:lnTo>
                  <a:lnTo>
                    <a:pt x="371098" y="227496"/>
                  </a:lnTo>
                  <a:lnTo>
                    <a:pt x="330953" y="252803"/>
                  </a:lnTo>
                  <a:lnTo>
                    <a:pt x="285259" y="275184"/>
                  </a:lnTo>
                  <a:lnTo>
                    <a:pt x="234407" y="294262"/>
                  </a:lnTo>
                  <a:lnTo>
                    <a:pt x="178790" y="309663"/>
                  </a:lnTo>
                  <a:lnTo>
                    <a:pt x="118799" y="321009"/>
                  </a:lnTo>
                  <a:lnTo>
                    <a:pt x="118800" y="380409"/>
                  </a:lnTo>
                  <a:close/>
                </a:path>
              </a:pathLst>
            </a:custGeom>
            <a:solidFill>
              <a:srgbClr val="FA7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35" y="3046370"/>
              <a:ext cx="475615" cy="391795"/>
            </a:xfrm>
            <a:custGeom>
              <a:avLst/>
              <a:gdLst/>
              <a:ahLst/>
              <a:cxnLst/>
              <a:rect l="l" t="t" r="r" b="b"/>
              <a:pathLst>
                <a:path w="475614" h="391795">
                  <a:moveTo>
                    <a:pt x="475200" y="391500"/>
                  </a:moveTo>
                  <a:lnTo>
                    <a:pt x="460687" y="324354"/>
                  </a:lnTo>
                  <a:lnTo>
                    <a:pt x="419523" y="263302"/>
                  </a:lnTo>
                  <a:lnTo>
                    <a:pt x="390060" y="235700"/>
                  </a:lnTo>
                  <a:lnTo>
                    <a:pt x="355270" y="210389"/>
                  </a:lnTo>
                  <a:lnTo>
                    <a:pt x="315599" y="187623"/>
                  </a:lnTo>
                  <a:lnTo>
                    <a:pt x="271492" y="167658"/>
                  </a:lnTo>
                  <a:lnTo>
                    <a:pt x="223394" y="150751"/>
                  </a:lnTo>
                  <a:lnTo>
                    <a:pt x="171750" y="137155"/>
                  </a:lnTo>
                  <a:lnTo>
                    <a:pt x="117006" y="127128"/>
                  </a:lnTo>
                  <a:lnTo>
                    <a:pt x="59608" y="120924"/>
                  </a:lnTo>
                  <a:lnTo>
                    <a:pt x="0" y="118800"/>
                  </a:lnTo>
                  <a:lnTo>
                    <a:pt x="0" y="0"/>
                  </a:lnTo>
                  <a:lnTo>
                    <a:pt x="59608" y="2124"/>
                  </a:lnTo>
                  <a:lnTo>
                    <a:pt x="117006" y="8328"/>
                  </a:lnTo>
                  <a:lnTo>
                    <a:pt x="171750" y="18355"/>
                  </a:lnTo>
                  <a:lnTo>
                    <a:pt x="223393" y="31951"/>
                  </a:lnTo>
                  <a:lnTo>
                    <a:pt x="271491" y="48858"/>
                  </a:lnTo>
                  <a:lnTo>
                    <a:pt x="315599" y="68823"/>
                  </a:lnTo>
                  <a:lnTo>
                    <a:pt x="355270" y="91589"/>
                  </a:lnTo>
                  <a:lnTo>
                    <a:pt x="390059" y="116900"/>
                  </a:lnTo>
                  <a:lnTo>
                    <a:pt x="419522" y="144502"/>
                  </a:lnTo>
                  <a:lnTo>
                    <a:pt x="460686" y="205554"/>
                  </a:lnTo>
                  <a:lnTo>
                    <a:pt x="475199" y="272700"/>
                  </a:lnTo>
                  <a:lnTo>
                    <a:pt x="475200" y="391500"/>
                  </a:lnTo>
                  <a:close/>
                </a:path>
              </a:pathLst>
            </a:custGeom>
            <a:solidFill>
              <a:srgbClr val="C85E2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399437" y="3006723"/>
              <a:ext cx="482600" cy="383540"/>
            </a:xfrm>
            <a:custGeom>
              <a:avLst/>
              <a:gdLst/>
              <a:ahLst/>
              <a:cxnLst/>
              <a:rect l="l" t="t" r="r" b="b"/>
              <a:pathLst>
                <a:path w="482600" h="383539">
                  <a:moveTo>
                    <a:pt x="78785" y="178375"/>
                  </a:moveTo>
                  <a:lnTo>
                    <a:pt x="363381" y="178375"/>
                  </a:lnTo>
                  <a:lnTo>
                    <a:pt x="307239" y="188854"/>
                  </a:lnTo>
                  <a:lnTo>
                    <a:pt x="254393" y="203026"/>
                  </a:lnTo>
                  <a:lnTo>
                    <a:pt x="205207" y="220624"/>
                  </a:lnTo>
                  <a:lnTo>
                    <a:pt x="160042" y="241380"/>
                  </a:lnTo>
                  <a:lnTo>
                    <a:pt x="119260" y="265025"/>
                  </a:lnTo>
                  <a:lnTo>
                    <a:pt x="83223" y="291294"/>
                  </a:lnTo>
                  <a:lnTo>
                    <a:pt x="52292" y="319918"/>
                  </a:lnTo>
                  <a:lnTo>
                    <a:pt x="26830" y="350629"/>
                  </a:lnTo>
                  <a:lnTo>
                    <a:pt x="7198" y="383161"/>
                  </a:lnTo>
                  <a:lnTo>
                    <a:pt x="0" y="347312"/>
                  </a:lnTo>
                  <a:lnTo>
                    <a:pt x="8912" y="277144"/>
                  </a:lnTo>
                  <a:lnTo>
                    <a:pt x="46540" y="211467"/>
                  </a:lnTo>
                  <a:lnTo>
                    <a:pt x="75234" y="181232"/>
                  </a:lnTo>
                  <a:lnTo>
                    <a:pt x="78785" y="178375"/>
                  </a:lnTo>
                  <a:close/>
                </a:path>
                <a:path w="482600" h="383539">
                  <a:moveTo>
                    <a:pt x="363381" y="0"/>
                  </a:moveTo>
                  <a:lnTo>
                    <a:pt x="482298" y="110251"/>
                  </a:lnTo>
                  <a:lnTo>
                    <a:pt x="363381" y="237833"/>
                  </a:lnTo>
                  <a:lnTo>
                    <a:pt x="363381" y="178375"/>
                  </a:lnTo>
                  <a:lnTo>
                    <a:pt x="78785" y="178375"/>
                  </a:lnTo>
                  <a:lnTo>
                    <a:pt x="110043" y="153224"/>
                  </a:lnTo>
                  <a:lnTo>
                    <a:pt x="150611" y="127810"/>
                  </a:lnTo>
                  <a:lnTo>
                    <a:pt x="196584" y="105359"/>
                  </a:lnTo>
                  <a:lnTo>
                    <a:pt x="247606" y="86238"/>
                  </a:lnTo>
                  <a:lnTo>
                    <a:pt x="303324" y="70815"/>
                  </a:lnTo>
                  <a:lnTo>
                    <a:pt x="363381" y="59458"/>
                  </a:lnTo>
                  <a:lnTo>
                    <a:pt x="363381" y="0"/>
                  </a:lnTo>
                  <a:close/>
                </a:path>
              </a:pathLst>
            </a:custGeom>
            <a:solidFill>
              <a:srgbClr val="297E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6067" y="3330425"/>
              <a:ext cx="476250" cy="384175"/>
            </a:xfrm>
            <a:custGeom>
              <a:avLst/>
              <a:gdLst/>
              <a:ahLst/>
              <a:cxnLst/>
              <a:rect l="l" t="t" r="r" b="b"/>
              <a:pathLst>
                <a:path w="476250" h="384175">
                  <a:moveTo>
                    <a:pt x="0" y="0"/>
                  </a:moveTo>
                  <a:lnTo>
                    <a:pt x="14527" y="65234"/>
                  </a:lnTo>
                  <a:lnTo>
                    <a:pt x="55732" y="125668"/>
                  </a:lnTo>
                  <a:lnTo>
                    <a:pt x="85224" y="153323"/>
                  </a:lnTo>
                  <a:lnTo>
                    <a:pt x="120048" y="178865"/>
                  </a:lnTo>
                  <a:lnTo>
                    <a:pt x="159758" y="201989"/>
                  </a:lnTo>
                  <a:lnTo>
                    <a:pt x="203908" y="222391"/>
                  </a:lnTo>
                  <a:lnTo>
                    <a:pt x="252054" y="239766"/>
                  </a:lnTo>
                  <a:lnTo>
                    <a:pt x="303748" y="253810"/>
                  </a:lnTo>
                  <a:lnTo>
                    <a:pt x="358546" y="264218"/>
                  </a:lnTo>
                  <a:lnTo>
                    <a:pt x="416001" y="270686"/>
                  </a:lnTo>
                  <a:lnTo>
                    <a:pt x="475668" y="272910"/>
                  </a:lnTo>
                  <a:lnTo>
                    <a:pt x="475668" y="384116"/>
                  </a:lnTo>
                  <a:lnTo>
                    <a:pt x="416001" y="382120"/>
                  </a:lnTo>
                  <a:lnTo>
                    <a:pt x="358546" y="376273"/>
                  </a:lnTo>
                  <a:lnTo>
                    <a:pt x="303748" y="366789"/>
                  </a:lnTo>
                  <a:lnTo>
                    <a:pt x="252054" y="353881"/>
                  </a:lnTo>
                  <a:lnTo>
                    <a:pt x="203908" y="337764"/>
                  </a:lnTo>
                  <a:lnTo>
                    <a:pt x="159758" y="318651"/>
                  </a:lnTo>
                  <a:lnTo>
                    <a:pt x="120047" y="296756"/>
                  </a:lnTo>
                  <a:lnTo>
                    <a:pt x="85223" y="272292"/>
                  </a:lnTo>
                  <a:lnTo>
                    <a:pt x="55731" y="245472"/>
                  </a:lnTo>
                  <a:lnTo>
                    <a:pt x="14527" y="185623"/>
                  </a:lnTo>
                  <a:lnTo>
                    <a:pt x="0" y="118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64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4528" y="4768180"/>
            <a:ext cx="3326129" cy="1403589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spc="-5" dirty="0">
                <a:solidFill>
                  <a:srgbClr val="F39A6D"/>
                </a:solidFill>
                <a:latin typeface="Arial MT"/>
                <a:cs typeface="Arial MT"/>
              </a:rPr>
              <a:t>Presented</a:t>
            </a:r>
            <a:r>
              <a:rPr sz="1800" spc="-55" dirty="0">
                <a:solidFill>
                  <a:srgbClr val="F39A6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39A6D"/>
                </a:solidFill>
                <a:latin typeface="Arial MT"/>
                <a:cs typeface="Arial MT"/>
              </a:rPr>
              <a:t>by</a:t>
            </a:r>
            <a:endParaRPr sz="1800" dirty="0">
              <a:latin typeface="Arial MT"/>
              <a:cs typeface="Arial MT"/>
            </a:endParaRPr>
          </a:p>
          <a:p>
            <a:pPr marL="469900" indent="-457200">
              <a:lnSpc>
                <a:spcPts val="2430"/>
              </a:lnSpc>
              <a:spcBef>
                <a:spcPts val="785"/>
              </a:spcBef>
              <a:buSzPct val="102500"/>
              <a:buAutoNum type="arabicPeriod"/>
              <a:tabLst>
                <a:tab pos="469265" algn="l"/>
                <a:tab pos="469900" algn="l"/>
              </a:tabLst>
            </a:pPr>
            <a:r>
              <a:rPr lang="en-IN" sz="2000" spc="-5" dirty="0">
                <a:solidFill>
                  <a:srgbClr val="F39A6D"/>
                </a:solidFill>
                <a:latin typeface="Arial MT"/>
                <a:cs typeface="Arial MT"/>
              </a:rPr>
              <a:t>Pavan </a:t>
            </a:r>
            <a:r>
              <a:rPr lang="en-IN" sz="2000" spc="-5" dirty="0" err="1">
                <a:solidFill>
                  <a:srgbClr val="F39A6D"/>
                </a:solidFill>
                <a:latin typeface="Arial MT"/>
                <a:cs typeface="Arial MT"/>
              </a:rPr>
              <a:t>teja</a:t>
            </a:r>
            <a:r>
              <a:rPr lang="en-IN" sz="2000" spc="-5" dirty="0">
                <a:solidFill>
                  <a:srgbClr val="F39A6D"/>
                </a:solidFill>
                <a:latin typeface="Arial MT"/>
                <a:cs typeface="Arial MT"/>
              </a:rPr>
              <a:t> </a:t>
            </a:r>
            <a:r>
              <a:rPr lang="en-IN" sz="2000" spc="-5" dirty="0" err="1">
                <a:solidFill>
                  <a:srgbClr val="F39A6D"/>
                </a:solidFill>
                <a:latin typeface="Arial MT"/>
                <a:cs typeface="Arial MT"/>
              </a:rPr>
              <a:t>Sripati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ts val="2430"/>
              </a:lnSpc>
              <a:buSzPct val="102500"/>
              <a:buAutoNum type="arabicPeriod"/>
              <a:tabLst>
                <a:tab pos="469265" algn="l"/>
                <a:tab pos="469900" algn="l"/>
              </a:tabLst>
            </a:pPr>
            <a:r>
              <a:rPr lang="en-IN" sz="2000" dirty="0" err="1">
                <a:solidFill>
                  <a:srgbClr val="F39A6D"/>
                </a:solidFill>
                <a:latin typeface="Arial MT"/>
                <a:cs typeface="Arial MT"/>
              </a:rPr>
              <a:t>Navya</a:t>
            </a:r>
            <a:r>
              <a:rPr lang="en-IN" sz="2000" dirty="0">
                <a:solidFill>
                  <a:srgbClr val="F39A6D"/>
                </a:solidFill>
                <a:latin typeface="Arial MT"/>
                <a:cs typeface="Arial MT"/>
              </a:rPr>
              <a:t> Vemireddy</a:t>
            </a:r>
          </a:p>
          <a:p>
            <a:pPr marL="469900" indent="-457200">
              <a:lnSpc>
                <a:spcPts val="2430"/>
              </a:lnSpc>
              <a:buSzPct val="102500"/>
              <a:buAutoNum type="arabicPeriod"/>
              <a:tabLst>
                <a:tab pos="469265" algn="l"/>
                <a:tab pos="469900" algn="l"/>
              </a:tabLst>
            </a:pPr>
            <a:r>
              <a:rPr lang="en-IN" sz="2000" dirty="0" err="1">
                <a:solidFill>
                  <a:srgbClr val="F39A6D"/>
                </a:solidFill>
                <a:latin typeface="Arial MT"/>
                <a:cs typeface="Arial MT"/>
              </a:rPr>
              <a:t>Komal</a:t>
            </a:r>
            <a:r>
              <a:rPr lang="en-IN" sz="2000" dirty="0">
                <a:solidFill>
                  <a:srgbClr val="F39A6D"/>
                </a:solidFill>
                <a:latin typeface="Arial MT"/>
                <a:cs typeface="Arial MT"/>
              </a:rPr>
              <a:t> </a:t>
            </a:r>
            <a:r>
              <a:rPr lang="en-IN" sz="2000" dirty="0" err="1">
                <a:solidFill>
                  <a:srgbClr val="F39A6D"/>
                </a:solidFill>
                <a:latin typeface="Arial MT"/>
                <a:cs typeface="Arial MT"/>
              </a:rPr>
              <a:t>Tankashala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6329" y="3270256"/>
            <a:ext cx="213841" cy="27896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11419" y="3040791"/>
            <a:ext cx="251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8100" y="5892800"/>
            <a:ext cx="3232726" cy="96173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77F4B61-8A09-4565-B37E-D2DA4A140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1"/>
    </mc:Choice>
    <mc:Fallback>
      <p:transition spd="slow" advTm="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488" y="209261"/>
            <a:ext cx="37680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solidFill>
                  <a:srgbClr val="FA7634"/>
                </a:solidFill>
                <a:latin typeface="Arial MT"/>
                <a:cs typeface="Arial MT"/>
              </a:rPr>
              <a:t>Winning</a:t>
            </a:r>
            <a:r>
              <a:rPr sz="3500" spc="-50" dirty="0">
                <a:solidFill>
                  <a:srgbClr val="FA7634"/>
                </a:solidFill>
                <a:latin typeface="Arial MT"/>
                <a:cs typeface="Arial MT"/>
              </a:rPr>
              <a:t> </a:t>
            </a:r>
            <a:r>
              <a:rPr sz="3500" spc="-10" dirty="0">
                <a:solidFill>
                  <a:srgbClr val="FA7634"/>
                </a:solidFill>
                <a:latin typeface="Arial MT"/>
                <a:cs typeface="Arial MT"/>
              </a:rPr>
              <a:t>Strategy</a:t>
            </a:r>
            <a:r>
              <a:rPr sz="3500" spc="-45" dirty="0">
                <a:solidFill>
                  <a:srgbClr val="FA7634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FA7634"/>
                </a:solidFill>
                <a:latin typeface="Arial MT"/>
                <a:cs typeface="Arial MT"/>
              </a:rPr>
              <a:t>2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985" cy="139065"/>
          </a:xfrm>
          <a:custGeom>
            <a:avLst/>
            <a:gdLst/>
            <a:ahLst/>
            <a:cxnLst/>
            <a:rect l="l" t="t" r="r" b="b"/>
            <a:pathLst>
              <a:path w="6985" h="139065">
                <a:moveTo>
                  <a:pt x="0" y="0"/>
                </a:moveTo>
                <a:lnTo>
                  <a:pt x="6499" y="0"/>
                </a:lnTo>
                <a:lnTo>
                  <a:pt x="6499" y="138500"/>
                </a:lnTo>
                <a:lnTo>
                  <a:pt x="0" y="138500"/>
                </a:lnTo>
                <a:lnTo>
                  <a:pt x="0" y="0"/>
                </a:lnTo>
                <a:close/>
              </a:path>
            </a:pathLst>
          </a:custGeom>
          <a:solidFill>
            <a:srgbClr val="343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5845" y="896549"/>
            <a:ext cx="3197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76F8C"/>
                </a:solidFill>
                <a:latin typeface="Arial MT"/>
                <a:cs typeface="Arial MT"/>
              </a:rPr>
              <a:t>Makes</a:t>
            </a:r>
            <a:r>
              <a:rPr sz="2000" spc="-25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76F8C"/>
                </a:solidFill>
                <a:latin typeface="Arial MT"/>
                <a:cs typeface="Arial MT"/>
              </a:rPr>
              <a:t>trap</a:t>
            </a:r>
            <a:r>
              <a:rPr sz="2000" spc="-25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76F8C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76F8C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76F8C"/>
                </a:solidFill>
                <a:latin typeface="Arial MT"/>
                <a:cs typeface="Arial MT"/>
              </a:rPr>
              <a:t>opponent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27335" y="4604334"/>
            <a:ext cx="2035175" cy="1214755"/>
          </a:xfrm>
          <a:custGeom>
            <a:avLst/>
            <a:gdLst/>
            <a:ahLst/>
            <a:cxnLst/>
            <a:rect l="l" t="t" r="r" b="b"/>
            <a:pathLst>
              <a:path w="2035175" h="1214754">
                <a:moveTo>
                  <a:pt x="538441" y="960577"/>
                </a:moveTo>
                <a:lnTo>
                  <a:pt x="534098" y="914920"/>
                </a:lnTo>
                <a:lnTo>
                  <a:pt x="521601" y="871956"/>
                </a:lnTo>
                <a:lnTo>
                  <a:pt x="501688" y="832383"/>
                </a:lnTo>
                <a:lnTo>
                  <a:pt x="475119" y="796937"/>
                </a:lnTo>
                <a:lnTo>
                  <a:pt x="442671" y="766318"/>
                </a:lnTo>
                <a:lnTo>
                  <a:pt x="405104" y="741260"/>
                </a:lnTo>
                <a:lnTo>
                  <a:pt x="363156" y="722477"/>
                </a:lnTo>
                <a:lnTo>
                  <a:pt x="317614" y="710679"/>
                </a:lnTo>
                <a:lnTo>
                  <a:pt x="269214" y="706577"/>
                </a:lnTo>
                <a:lnTo>
                  <a:pt x="220827" y="710679"/>
                </a:lnTo>
                <a:lnTo>
                  <a:pt x="175285" y="722477"/>
                </a:lnTo>
                <a:lnTo>
                  <a:pt x="133337" y="741260"/>
                </a:lnTo>
                <a:lnTo>
                  <a:pt x="95758" y="766318"/>
                </a:lnTo>
                <a:lnTo>
                  <a:pt x="63309" y="796937"/>
                </a:lnTo>
                <a:lnTo>
                  <a:pt x="36753" y="832383"/>
                </a:lnTo>
                <a:lnTo>
                  <a:pt x="16840" y="871956"/>
                </a:lnTo>
                <a:lnTo>
                  <a:pt x="4330" y="914920"/>
                </a:lnTo>
                <a:lnTo>
                  <a:pt x="0" y="960577"/>
                </a:lnTo>
                <a:lnTo>
                  <a:pt x="4330" y="1006233"/>
                </a:lnTo>
                <a:lnTo>
                  <a:pt x="16840" y="1049210"/>
                </a:lnTo>
                <a:lnTo>
                  <a:pt x="36753" y="1088783"/>
                </a:lnTo>
                <a:lnTo>
                  <a:pt x="63322" y="1124229"/>
                </a:lnTo>
                <a:lnTo>
                  <a:pt x="95758" y="1154849"/>
                </a:lnTo>
                <a:lnTo>
                  <a:pt x="133337" y="1179906"/>
                </a:lnTo>
                <a:lnTo>
                  <a:pt x="175285" y="1198689"/>
                </a:lnTo>
                <a:lnTo>
                  <a:pt x="220827" y="1210487"/>
                </a:lnTo>
                <a:lnTo>
                  <a:pt x="269214" y="1214577"/>
                </a:lnTo>
                <a:lnTo>
                  <a:pt x="317614" y="1210487"/>
                </a:lnTo>
                <a:lnTo>
                  <a:pt x="363156" y="1198689"/>
                </a:lnTo>
                <a:lnTo>
                  <a:pt x="405104" y="1179906"/>
                </a:lnTo>
                <a:lnTo>
                  <a:pt x="442671" y="1154849"/>
                </a:lnTo>
                <a:lnTo>
                  <a:pt x="475119" y="1124229"/>
                </a:lnTo>
                <a:lnTo>
                  <a:pt x="501688" y="1088783"/>
                </a:lnTo>
                <a:lnTo>
                  <a:pt x="521601" y="1049210"/>
                </a:lnTo>
                <a:lnTo>
                  <a:pt x="534098" y="1006233"/>
                </a:lnTo>
                <a:lnTo>
                  <a:pt x="538441" y="960577"/>
                </a:lnTo>
                <a:close/>
              </a:path>
              <a:path w="2035175" h="1214754">
                <a:moveTo>
                  <a:pt x="1281963" y="254000"/>
                </a:moveTo>
                <a:lnTo>
                  <a:pt x="1277632" y="208343"/>
                </a:lnTo>
                <a:lnTo>
                  <a:pt x="1265123" y="165366"/>
                </a:lnTo>
                <a:lnTo>
                  <a:pt x="1245209" y="125793"/>
                </a:lnTo>
                <a:lnTo>
                  <a:pt x="1218653" y="90347"/>
                </a:lnTo>
                <a:lnTo>
                  <a:pt x="1186205" y="59740"/>
                </a:lnTo>
                <a:lnTo>
                  <a:pt x="1148626" y="34671"/>
                </a:lnTo>
                <a:lnTo>
                  <a:pt x="1106690" y="15887"/>
                </a:lnTo>
                <a:lnTo>
                  <a:pt x="1061135" y="4089"/>
                </a:lnTo>
                <a:lnTo>
                  <a:pt x="1012748" y="0"/>
                </a:lnTo>
                <a:lnTo>
                  <a:pt x="964349" y="4089"/>
                </a:lnTo>
                <a:lnTo>
                  <a:pt x="918806" y="15887"/>
                </a:lnTo>
                <a:lnTo>
                  <a:pt x="876858" y="34671"/>
                </a:lnTo>
                <a:lnTo>
                  <a:pt x="839292" y="59740"/>
                </a:lnTo>
                <a:lnTo>
                  <a:pt x="806843" y="90347"/>
                </a:lnTo>
                <a:lnTo>
                  <a:pt x="780288" y="125793"/>
                </a:lnTo>
                <a:lnTo>
                  <a:pt x="760374" y="165366"/>
                </a:lnTo>
                <a:lnTo>
                  <a:pt x="747864" y="208343"/>
                </a:lnTo>
                <a:lnTo>
                  <a:pt x="743521" y="254000"/>
                </a:lnTo>
                <a:lnTo>
                  <a:pt x="747864" y="299656"/>
                </a:lnTo>
                <a:lnTo>
                  <a:pt x="760374" y="342620"/>
                </a:lnTo>
                <a:lnTo>
                  <a:pt x="780288" y="382193"/>
                </a:lnTo>
                <a:lnTo>
                  <a:pt x="806843" y="417652"/>
                </a:lnTo>
                <a:lnTo>
                  <a:pt x="839292" y="448259"/>
                </a:lnTo>
                <a:lnTo>
                  <a:pt x="876871" y="473316"/>
                </a:lnTo>
                <a:lnTo>
                  <a:pt x="918806" y="492112"/>
                </a:lnTo>
                <a:lnTo>
                  <a:pt x="964349" y="503910"/>
                </a:lnTo>
                <a:lnTo>
                  <a:pt x="1012748" y="508000"/>
                </a:lnTo>
                <a:lnTo>
                  <a:pt x="1061135" y="503910"/>
                </a:lnTo>
                <a:lnTo>
                  <a:pt x="1106690" y="492112"/>
                </a:lnTo>
                <a:lnTo>
                  <a:pt x="1148626" y="473316"/>
                </a:lnTo>
                <a:lnTo>
                  <a:pt x="1186205" y="448259"/>
                </a:lnTo>
                <a:lnTo>
                  <a:pt x="1218653" y="417652"/>
                </a:lnTo>
                <a:lnTo>
                  <a:pt x="1245209" y="382193"/>
                </a:lnTo>
                <a:lnTo>
                  <a:pt x="1265123" y="342620"/>
                </a:lnTo>
                <a:lnTo>
                  <a:pt x="1277632" y="299656"/>
                </a:lnTo>
                <a:lnTo>
                  <a:pt x="1281963" y="254000"/>
                </a:lnTo>
                <a:close/>
              </a:path>
              <a:path w="2035175" h="1214754">
                <a:moveTo>
                  <a:pt x="2034730" y="960577"/>
                </a:moveTo>
                <a:lnTo>
                  <a:pt x="2030399" y="914920"/>
                </a:lnTo>
                <a:lnTo>
                  <a:pt x="2017890" y="871956"/>
                </a:lnTo>
                <a:lnTo>
                  <a:pt x="1997976" y="832383"/>
                </a:lnTo>
                <a:lnTo>
                  <a:pt x="1971421" y="796937"/>
                </a:lnTo>
                <a:lnTo>
                  <a:pt x="1938972" y="766318"/>
                </a:lnTo>
                <a:lnTo>
                  <a:pt x="1901393" y="741260"/>
                </a:lnTo>
                <a:lnTo>
                  <a:pt x="1859457" y="722477"/>
                </a:lnTo>
                <a:lnTo>
                  <a:pt x="1813902" y="710679"/>
                </a:lnTo>
                <a:lnTo>
                  <a:pt x="1765515" y="706577"/>
                </a:lnTo>
                <a:lnTo>
                  <a:pt x="1717344" y="710679"/>
                </a:lnTo>
                <a:lnTo>
                  <a:pt x="1672399" y="722477"/>
                </a:lnTo>
                <a:lnTo>
                  <a:pt x="1631340" y="741260"/>
                </a:lnTo>
                <a:lnTo>
                  <a:pt x="1594802" y="766318"/>
                </a:lnTo>
                <a:lnTo>
                  <a:pt x="1563458" y="796937"/>
                </a:lnTo>
                <a:lnTo>
                  <a:pt x="1537931" y="832383"/>
                </a:lnTo>
                <a:lnTo>
                  <a:pt x="1518894" y="871956"/>
                </a:lnTo>
                <a:lnTo>
                  <a:pt x="1506994" y="914920"/>
                </a:lnTo>
                <a:lnTo>
                  <a:pt x="1502892" y="960577"/>
                </a:lnTo>
                <a:lnTo>
                  <a:pt x="1507007" y="1006233"/>
                </a:lnTo>
                <a:lnTo>
                  <a:pt x="1518907" y="1049210"/>
                </a:lnTo>
                <a:lnTo>
                  <a:pt x="1537931" y="1088783"/>
                </a:lnTo>
                <a:lnTo>
                  <a:pt x="1563458" y="1124229"/>
                </a:lnTo>
                <a:lnTo>
                  <a:pt x="1594815" y="1154849"/>
                </a:lnTo>
                <a:lnTo>
                  <a:pt x="1631340" y="1179906"/>
                </a:lnTo>
                <a:lnTo>
                  <a:pt x="1672399" y="1198689"/>
                </a:lnTo>
                <a:lnTo>
                  <a:pt x="1717344" y="1210487"/>
                </a:lnTo>
                <a:lnTo>
                  <a:pt x="1765515" y="1214577"/>
                </a:lnTo>
                <a:lnTo>
                  <a:pt x="1813902" y="1210487"/>
                </a:lnTo>
                <a:lnTo>
                  <a:pt x="1859457" y="1198689"/>
                </a:lnTo>
                <a:lnTo>
                  <a:pt x="1901393" y="1179906"/>
                </a:lnTo>
                <a:lnTo>
                  <a:pt x="1938972" y="1154849"/>
                </a:lnTo>
                <a:lnTo>
                  <a:pt x="1971421" y="1124229"/>
                </a:lnTo>
                <a:lnTo>
                  <a:pt x="1997976" y="1088783"/>
                </a:lnTo>
                <a:lnTo>
                  <a:pt x="2017890" y="1049210"/>
                </a:lnTo>
                <a:lnTo>
                  <a:pt x="2030399" y="1006233"/>
                </a:lnTo>
                <a:lnTo>
                  <a:pt x="2034730" y="9605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0800" y="5892800"/>
            <a:ext cx="3232726" cy="96173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7786784-18B1-4D24-A148-9DB822F56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88"/>
    </mc:Choice>
    <mc:Fallback>
      <p:transition spd="slow" advTm="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63700" y="1206500"/>
            <a:ext cx="5793105" cy="5651500"/>
            <a:chOff x="1663700" y="1206500"/>
            <a:chExt cx="5793105" cy="56515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700" y="1206500"/>
              <a:ext cx="5792643" cy="5651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70867" y="5310909"/>
              <a:ext cx="538480" cy="508000"/>
            </a:xfrm>
            <a:custGeom>
              <a:avLst/>
              <a:gdLst/>
              <a:ahLst/>
              <a:cxnLst/>
              <a:rect l="l" t="t" r="r" b="b"/>
              <a:pathLst>
                <a:path w="538479" h="508000">
                  <a:moveTo>
                    <a:pt x="538441" y="254000"/>
                  </a:moveTo>
                  <a:lnTo>
                    <a:pt x="0" y="254000"/>
                  </a:lnTo>
                  <a:lnTo>
                    <a:pt x="4337" y="208343"/>
                  </a:lnTo>
                  <a:lnTo>
                    <a:pt x="16843" y="165371"/>
                  </a:lnTo>
                  <a:lnTo>
                    <a:pt x="36756" y="125801"/>
                  </a:lnTo>
                  <a:lnTo>
                    <a:pt x="63317" y="90351"/>
                  </a:lnTo>
                  <a:lnTo>
                    <a:pt x="95765" y="59737"/>
                  </a:lnTo>
                  <a:lnTo>
                    <a:pt x="133339" y="34678"/>
                  </a:lnTo>
                  <a:lnTo>
                    <a:pt x="175280" y="15890"/>
                  </a:lnTo>
                  <a:lnTo>
                    <a:pt x="220827" y="4092"/>
                  </a:lnTo>
                  <a:lnTo>
                    <a:pt x="269220" y="0"/>
                  </a:lnTo>
                  <a:lnTo>
                    <a:pt x="317613" y="4092"/>
                  </a:lnTo>
                  <a:lnTo>
                    <a:pt x="363160" y="15890"/>
                  </a:lnTo>
                  <a:lnTo>
                    <a:pt x="405101" y="34678"/>
                  </a:lnTo>
                  <a:lnTo>
                    <a:pt x="442675" y="59737"/>
                  </a:lnTo>
                  <a:lnTo>
                    <a:pt x="475123" y="90351"/>
                  </a:lnTo>
                  <a:lnTo>
                    <a:pt x="501684" y="125801"/>
                  </a:lnTo>
                  <a:lnTo>
                    <a:pt x="521598" y="165371"/>
                  </a:lnTo>
                  <a:lnTo>
                    <a:pt x="534103" y="208343"/>
                  </a:lnTo>
                  <a:lnTo>
                    <a:pt x="538441" y="254000"/>
                  </a:lnTo>
                  <a:close/>
                </a:path>
                <a:path w="538479" h="508000">
                  <a:moveTo>
                    <a:pt x="269220" y="508000"/>
                  </a:moveTo>
                  <a:lnTo>
                    <a:pt x="220828" y="503907"/>
                  </a:lnTo>
                  <a:lnTo>
                    <a:pt x="175281" y="492109"/>
                  </a:lnTo>
                  <a:lnTo>
                    <a:pt x="133340" y="473321"/>
                  </a:lnTo>
                  <a:lnTo>
                    <a:pt x="95765" y="448262"/>
                  </a:lnTo>
                  <a:lnTo>
                    <a:pt x="63317" y="417648"/>
                  </a:lnTo>
                  <a:lnTo>
                    <a:pt x="36756" y="382198"/>
                  </a:lnTo>
                  <a:lnTo>
                    <a:pt x="16843" y="342628"/>
                  </a:lnTo>
                  <a:lnTo>
                    <a:pt x="4337" y="299656"/>
                  </a:lnTo>
                  <a:lnTo>
                    <a:pt x="0" y="254000"/>
                  </a:lnTo>
                  <a:lnTo>
                    <a:pt x="538441" y="254000"/>
                  </a:lnTo>
                  <a:lnTo>
                    <a:pt x="534104" y="299656"/>
                  </a:lnTo>
                  <a:lnTo>
                    <a:pt x="521598" y="342628"/>
                  </a:lnTo>
                  <a:lnTo>
                    <a:pt x="501685" y="382198"/>
                  </a:lnTo>
                  <a:lnTo>
                    <a:pt x="475124" y="417648"/>
                  </a:lnTo>
                  <a:lnTo>
                    <a:pt x="442676" y="448262"/>
                  </a:lnTo>
                  <a:lnTo>
                    <a:pt x="405101" y="473321"/>
                  </a:lnTo>
                  <a:lnTo>
                    <a:pt x="363160" y="492109"/>
                  </a:lnTo>
                  <a:lnTo>
                    <a:pt x="317613" y="503907"/>
                  </a:lnTo>
                  <a:lnTo>
                    <a:pt x="269220" y="5080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7335" y="4604334"/>
              <a:ext cx="3436620" cy="1224280"/>
            </a:xfrm>
            <a:custGeom>
              <a:avLst/>
              <a:gdLst/>
              <a:ahLst/>
              <a:cxnLst/>
              <a:rect l="l" t="t" r="r" b="b"/>
              <a:pathLst>
                <a:path w="3436620" h="1224279">
                  <a:moveTo>
                    <a:pt x="538441" y="960577"/>
                  </a:moveTo>
                  <a:lnTo>
                    <a:pt x="534098" y="914920"/>
                  </a:lnTo>
                  <a:lnTo>
                    <a:pt x="521601" y="871956"/>
                  </a:lnTo>
                  <a:lnTo>
                    <a:pt x="501688" y="832383"/>
                  </a:lnTo>
                  <a:lnTo>
                    <a:pt x="475119" y="796937"/>
                  </a:lnTo>
                  <a:lnTo>
                    <a:pt x="442671" y="766318"/>
                  </a:lnTo>
                  <a:lnTo>
                    <a:pt x="405104" y="741260"/>
                  </a:lnTo>
                  <a:lnTo>
                    <a:pt x="363156" y="722477"/>
                  </a:lnTo>
                  <a:lnTo>
                    <a:pt x="317614" y="710679"/>
                  </a:lnTo>
                  <a:lnTo>
                    <a:pt x="269214" y="706577"/>
                  </a:lnTo>
                  <a:lnTo>
                    <a:pt x="220827" y="710679"/>
                  </a:lnTo>
                  <a:lnTo>
                    <a:pt x="175285" y="722477"/>
                  </a:lnTo>
                  <a:lnTo>
                    <a:pt x="133337" y="741260"/>
                  </a:lnTo>
                  <a:lnTo>
                    <a:pt x="95758" y="766318"/>
                  </a:lnTo>
                  <a:lnTo>
                    <a:pt x="63309" y="796937"/>
                  </a:lnTo>
                  <a:lnTo>
                    <a:pt x="36753" y="832383"/>
                  </a:lnTo>
                  <a:lnTo>
                    <a:pt x="16840" y="871956"/>
                  </a:lnTo>
                  <a:lnTo>
                    <a:pt x="4330" y="914920"/>
                  </a:lnTo>
                  <a:lnTo>
                    <a:pt x="0" y="960577"/>
                  </a:lnTo>
                  <a:lnTo>
                    <a:pt x="4330" y="1006233"/>
                  </a:lnTo>
                  <a:lnTo>
                    <a:pt x="16840" y="1049210"/>
                  </a:lnTo>
                  <a:lnTo>
                    <a:pt x="36753" y="1088783"/>
                  </a:lnTo>
                  <a:lnTo>
                    <a:pt x="63322" y="1124229"/>
                  </a:lnTo>
                  <a:lnTo>
                    <a:pt x="95758" y="1154849"/>
                  </a:lnTo>
                  <a:lnTo>
                    <a:pt x="133337" y="1179906"/>
                  </a:lnTo>
                  <a:lnTo>
                    <a:pt x="175285" y="1198689"/>
                  </a:lnTo>
                  <a:lnTo>
                    <a:pt x="220827" y="1210487"/>
                  </a:lnTo>
                  <a:lnTo>
                    <a:pt x="269214" y="1214577"/>
                  </a:lnTo>
                  <a:lnTo>
                    <a:pt x="317614" y="1210487"/>
                  </a:lnTo>
                  <a:lnTo>
                    <a:pt x="363156" y="1198689"/>
                  </a:lnTo>
                  <a:lnTo>
                    <a:pt x="405104" y="1179906"/>
                  </a:lnTo>
                  <a:lnTo>
                    <a:pt x="442671" y="1154849"/>
                  </a:lnTo>
                  <a:lnTo>
                    <a:pt x="475119" y="1124229"/>
                  </a:lnTo>
                  <a:lnTo>
                    <a:pt x="501688" y="1088783"/>
                  </a:lnTo>
                  <a:lnTo>
                    <a:pt x="521601" y="1049210"/>
                  </a:lnTo>
                  <a:lnTo>
                    <a:pt x="534098" y="1006233"/>
                  </a:lnTo>
                  <a:lnTo>
                    <a:pt x="538441" y="960577"/>
                  </a:lnTo>
                  <a:close/>
                </a:path>
                <a:path w="3436620" h="1224279">
                  <a:moveTo>
                    <a:pt x="1281963" y="254000"/>
                  </a:moveTo>
                  <a:lnTo>
                    <a:pt x="1277632" y="208343"/>
                  </a:lnTo>
                  <a:lnTo>
                    <a:pt x="1265123" y="165366"/>
                  </a:lnTo>
                  <a:lnTo>
                    <a:pt x="1245209" y="125793"/>
                  </a:lnTo>
                  <a:lnTo>
                    <a:pt x="1218653" y="90347"/>
                  </a:lnTo>
                  <a:lnTo>
                    <a:pt x="1186205" y="59740"/>
                  </a:lnTo>
                  <a:lnTo>
                    <a:pt x="1148626" y="34671"/>
                  </a:lnTo>
                  <a:lnTo>
                    <a:pt x="1106690" y="15887"/>
                  </a:lnTo>
                  <a:lnTo>
                    <a:pt x="1061135" y="4089"/>
                  </a:lnTo>
                  <a:lnTo>
                    <a:pt x="1012748" y="0"/>
                  </a:lnTo>
                  <a:lnTo>
                    <a:pt x="964349" y="4089"/>
                  </a:lnTo>
                  <a:lnTo>
                    <a:pt x="918806" y="15887"/>
                  </a:lnTo>
                  <a:lnTo>
                    <a:pt x="876858" y="34671"/>
                  </a:lnTo>
                  <a:lnTo>
                    <a:pt x="839292" y="59740"/>
                  </a:lnTo>
                  <a:lnTo>
                    <a:pt x="806843" y="90347"/>
                  </a:lnTo>
                  <a:lnTo>
                    <a:pt x="780288" y="125793"/>
                  </a:lnTo>
                  <a:lnTo>
                    <a:pt x="760374" y="165366"/>
                  </a:lnTo>
                  <a:lnTo>
                    <a:pt x="747864" y="208343"/>
                  </a:lnTo>
                  <a:lnTo>
                    <a:pt x="743521" y="254000"/>
                  </a:lnTo>
                  <a:lnTo>
                    <a:pt x="747864" y="299656"/>
                  </a:lnTo>
                  <a:lnTo>
                    <a:pt x="760374" y="342620"/>
                  </a:lnTo>
                  <a:lnTo>
                    <a:pt x="780288" y="382193"/>
                  </a:lnTo>
                  <a:lnTo>
                    <a:pt x="806843" y="417652"/>
                  </a:lnTo>
                  <a:lnTo>
                    <a:pt x="839292" y="448259"/>
                  </a:lnTo>
                  <a:lnTo>
                    <a:pt x="876871" y="473316"/>
                  </a:lnTo>
                  <a:lnTo>
                    <a:pt x="918806" y="492112"/>
                  </a:lnTo>
                  <a:lnTo>
                    <a:pt x="964349" y="503910"/>
                  </a:lnTo>
                  <a:lnTo>
                    <a:pt x="1012748" y="508000"/>
                  </a:lnTo>
                  <a:lnTo>
                    <a:pt x="1061135" y="503910"/>
                  </a:lnTo>
                  <a:lnTo>
                    <a:pt x="1106690" y="492112"/>
                  </a:lnTo>
                  <a:lnTo>
                    <a:pt x="1148626" y="473316"/>
                  </a:lnTo>
                  <a:lnTo>
                    <a:pt x="1186205" y="448259"/>
                  </a:lnTo>
                  <a:lnTo>
                    <a:pt x="1218653" y="417652"/>
                  </a:lnTo>
                  <a:lnTo>
                    <a:pt x="1245209" y="382193"/>
                  </a:lnTo>
                  <a:lnTo>
                    <a:pt x="1265123" y="342620"/>
                  </a:lnTo>
                  <a:lnTo>
                    <a:pt x="1277632" y="299656"/>
                  </a:lnTo>
                  <a:lnTo>
                    <a:pt x="1281963" y="254000"/>
                  </a:lnTo>
                  <a:close/>
                </a:path>
                <a:path w="3436620" h="1224279">
                  <a:moveTo>
                    <a:pt x="2034730" y="960577"/>
                  </a:moveTo>
                  <a:lnTo>
                    <a:pt x="2030399" y="914920"/>
                  </a:lnTo>
                  <a:lnTo>
                    <a:pt x="2017890" y="871956"/>
                  </a:lnTo>
                  <a:lnTo>
                    <a:pt x="1997976" y="832383"/>
                  </a:lnTo>
                  <a:lnTo>
                    <a:pt x="1971421" y="796937"/>
                  </a:lnTo>
                  <a:lnTo>
                    <a:pt x="1938972" y="766318"/>
                  </a:lnTo>
                  <a:lnTo>
                    <a:pt x="1901393" y="741260"/>
                  </a:lnTo>
                  <a:lnTo>
                    <a:pt x="1859457" y="722477"/>
                  </a:lnTo>
                  <a:lnTo>
                    <a:pt x="1813902" y="710679"/>
                  </a:lnTo>
                  <a:lnTo>
                    <a:pt x="1765515" y="706577"/>
                  </a:lnTo>
                  <a:lnTo>
                    <a:pt x="1717344" y="710679"/>
                  </a:lnTo>
                  <a:lnTo>
                    <a:pt x="1672399" y="722477"/>
                  </a:lnTo>
                  <a:lnTo>
                    <a:pt x="1631340" y="741260"/>
                  </a:lnTo>
                  <a:lnTo>
                    <a:pt x="1594802" y="766318"/>
                  </a:lnTo>
                  <a:lnTo>
                    <a:pt x="1563458" y="796937"/>
                  </a:lnTo>
                  <a:lnTo>
                    <a:pt x="1537931" y="832383"/>
                  </a:lnTo>
                  <a:lnTo>
                    <a:pt x="1518894" y="871956"/>
                  </a:lnTo>
                  <a:lnTo>
                    <a:pt x="1506994" y="914920"/>
                  </a:lnTo>
                  <a:lnTo>
                    <a:pt x="1502892" y="960577"/>
                  </a:lnTo>
                  <a:lnTo>
                    <a:pt x="1507007" y="1006233"/>
                  </a:lnTo>
                  <a:lnTo>
                    <a:pt x="1518907" y="1049210"/>
                  </a:lnTo>
                  <a:lnTo>
                    <a:pt x="1537931" y="1088783"/>
                  </a:lnTo>
                  <a:lnTo>
                    <a:pt x="1563458" y="1124229"/>
                  </a:lnTo>
                  <a:lnTo>
                    <a:pt x="1594815" y="1154849"/>
                  </a:lnTo>
                  <a:lnTo>
                    <a:pt x="1631340" y="1179906"/>
                  </a:lnTo>
                  <a:lnTo>
                    <a:pt x="1672399" y="1198689"/>
                  </a:lnTo>
                  <a:lnTo>
                    <a:pt x="1717344" y="1210487"/>
                  </a:lnTo>
                  <a:lnTo>
                    <a:pt x="1765515" y="1214577"/>
                  </a:lnTo>
                  <a:lnTo>
                    <a:pt x="1813902" y="1210487"/>
                  </a:lnTo>
                  <a:lnTo>
                    <a:pt x="1859457" y="1198689"/>
                  </a:lnTo>
                  <a:lnTo>
                    <a:pt x="1901393" y="1179906"/>
                  </a:lnTo>
                  <a:lnTo>
                    <a:pt x="1938972" y="1154849"/>
                  </a:lnTo>
                  <a:lnTo>
                    <a:pt x="1971421" y="1124229"/>
                  </a:lnTo>
                  <a:lnTo>
                    <a:pt x="1997976" y="1088783"/>
                  </a:lnTo>
                  <a:lnTo>
                    <a:pt x="2017890" y="1049210"/>
                  </a:lnTo>
                  <a:lnTo>
                    <a:pt x="2030399" y="1006233"/>
                  </a:lnTo>
                  <a:lnTo>
                    <a:pt x="2034730" y="960577"/>
                  </a:lnTo>
                  <a:close/>
                </a:path>
                <a:path w="3436620" h="1224279">
                  <a:moveTo>
                    <a:pt x="2737053" y="969822"/>
                  </a:moveTo>
                  <a:lnTo>
                    <a:pt x="2732722" y="924166"/>
                  </a:lnTo>
                  <a:lnTo>
                    <a:pt x="2720213" y="881189"/>
                  </a:lnTo>
                  <a:lnTo>
                    <a:pt x="2700299" y="841616"/>
                  </a:lnTo>
                  <a:lnTo>
                    <a:pt x="2673743" y="806170"/>
                  </a:lnTo>
                  <a:lnTo>
                    <a:pt x="2641295" y="775550"/>
                  </a:lnTo>
                  <a:lnTo>
                    <a:pt x="2603716" y="750493"/>
                  </a:lnTo>
                  <a:lnTo>
                    <a:pt x="2561780" y="731710"/>
                  </a:lnTo>
                  <a:lnTo>
                    <a:pt x="2516225" y="719912"/>
                  </a:lnTo>
                  <a:lnTo>
                    <a:pt x="2467838" y="715822"/>
                  </a:lnTo>
                  <a:lnTo>
                    <a:pt x="2419439" y="719912"/>
                  </a:lnTo>
                  <a:lnTo>
                    <a:pt x="2373896" y="731710"/>
                  </a:lnTo>
                  <a:lnTo>
                    <a:pt x="2331961" y="750493"/>
                  </a:lnTo>
                  <a:lnTo>
                    <a:pt x="2294382" y="775550"/>
                  </a:lnTo>
                  <a:lnTo>
                    <a:pt x="2261933" y="806170"/>
                  </a:lnTo>
                  <a:lnTo>
                    <a:pt x="2235377" y="841616"/>
                  </a:lnTo>
                  <a:lnTo>
                    <a:pt x="2215464" y="881189"/>
                  </a:lnTo>
                  <a:lnTo>
                    <a:pt x="2202954" y="924166"/>
                  </a:lnTo>
                  <a:lnTo>
                    <a:pt x="2198611" y="969822"/>
                  </a:lnTo>
                  <a:lnTo>
                    <a:pt x="2202954" y="1015479"/>
                  </a:lnTo>
                  <a:lnTo>
                    <a:pt x="2215464" y="1058443"/>
                  </a:lnTo>
                  <a:lnTo>
                    <a:pt x="2235377" y="1098016"/>
                  </a:lnTo>
                  <a:lnTo>
                    <a:pt x="2261933" y="1133462"/>
                  </a:lnTo>
                  <a:lnTo>
                    <a:pt x="2294382" y="1164082"/>
                  </a:lnTo>
                  <a:lnTo>
                    <a:pt x="2331961" y="1189139"/>
                  </a:lnTo>
                  <a:lnTo>
                    <a:pt x="2373896" y="1207922"/>
                  </a:lnTo>
                  <a:lnTo>
                    <a:pt x="2419439" y="1219720"/>
                  </a:lnTo>
                  <a:lnTo>
                    <a:pt x="2467838" y="1223822"/>
                  </a:lnTo>
                  <a:lnTo>
                    <a:pt x="2516225" y="1219720"/>
                  </a:lnTo>
                  <a:lnTo>
                    <a:pt x="2561780" y="1207922"/>
                  </a:lnTo>
                  <a:lnTo>
                    <a:pt x="2603716" y="1189139"/>
                  </a:lnTo>
                  <a:lnTo>
                    <a:pt x="2641295" y="1164082"/>
                  </a:lnTo>
                  <a:lnTo>
                    <a:pt x="2673743" y="1133462"/>
                  </a:lnTo>
                  <a:lnTo>
                    <a:pt x="2700299" y="1098016"/>
                  </a:lnTo>
                  <a:lnTo>
                    <a:pt x="2720213" y="1058443"/>
                  </a:lnTo>
                  <a:lnTo>
                    <a:pt x="2732722" y="1015479"/>
                  </a:lnTo>
                  <a:lnTo>
                    <a:pt x="2737053" y="969822"/>
                  </a:lnTo>
                  <a:close/>
                </a:path>
                <a:path w="3436620" h="1224279">
                  <a:moveTo>
                    <a:pt x="2737053" y="254000"/>
                  </a:moveTo>
                  <a:lnTo>
                    <a:pt x="2732722" y="208343"/>
                  </a:lnTo>
                  <a:lnTo>
                    <a:pt x="2720213" y="165366"/>
                  </a:lnTo>
                  <a:lnTo>
                    <a:pt x="2700299" y="125793"/>
                  </a:lnTo>
                  <a:lnTo>
                    <a:pt x="2673743" y="90347"/>
                  </a:lnTo>
                  <a:lnTo>
                    <a:pt x="2641295" y="59740"/>
                  </a:lnTo>
                  <a:lnTo>
                    <a:pt x="2603716" y="34671"/>
                  </a:lnTo>
                  <a:lnTo>
                    <a:pt x="2561780" y="15887"/>
                  </a:lnTo>
                  <a:lnTo>
                    <a:pt x="2516225" y="4089"/>
                  </a:lnTo>
                  <a:lnTo>
                    <a:pt x="2467838" y="0"/>
                  </a:lnTo>
                  <a:lnTo>
                    <a:pt x="2419439" y="4089"/>
                  </a:lnTo>
                  <a:lnTo>
                    <a:pt x="2373896" y="15887"/>
                  </a:lnTo>
                  <a:lnTo>
                    <a:pt x="2331961" y="34671"/>
                  </a:lnTo>
                  <a:lnTo>
                    <a:pt x="2294382" y="59740"/>
                  </a:lnTo>
                  <a:lnTo>
                    <a:pt x="2261933" y="90347"/>
                  </a:lnTo>
                  <a:lnTo>
                    <a:pt x="2235377" y="125793"/>
                  </a:lnTo>
                  <a:lnTo>
                    <a:pt x="2215464" y="165366"/>
                  </a:lnTo>
                  <a:lnTo>
                    <a:pt x="2202954" y="208343"/>
                  </a:lnTo>
                  <a:lnTo>
                    <a:pt x="2198611" y="254000"/>
                  </a:lnTo>
                  <a:lnTo>
                    <a:pt x="2202954" y="299656"/>
                  </a:lnTo>
                  <a:lnTo>
                    <a:pt x="2215464" y="342620"/>
                  </a:lnTo>
                  <a:lnTo>
                    <a:pt x="2235377" y="382193"/>
                  </a:lnTo>
                  <a:lnTo>
                    <a:pt x="2261933" y="417652"/>
                  </a:lnTo>
                  <a:lnTo>
                    <a:pt x="2294382" y="448259"/>
                  </a:lnTo>
                  <a:lnTo>
                    <a:pt x="2331961" y="473316"/>
                  </a:lnTo>
                  <a:lnTo>
                    <a:pt x="2373896" y="492112"/>
                  </a:lnTo>
                  <a:lnTo>
                    <a:pt x="2419439" y="503910"/>
                  </a:lnTo>
                  <a:lnTo>
                    <a:pt x="2467838" y="508000"/>
                  </a:lnTo>
                  <a:lnTo>
                    <a:pt x="2516225" y="503910"/>
                  </a:lnTo>
                  <a:lnTo>
                    <a:pt x="2561780" y="492112"/>
                  </a:lnTo>
                  <a:lnTo>
                    <a:pt x="2603716" y="473316"/>
                  </a:lnTo>
                  <a:lnTo>
                    <a:pt x="2641295" y="448259"/>
                  </a:lnTo>
                  <a:lnTo>
                    <a:pt x="2673743" y="417652"/>
                  </a:lnTo>
                  <a:lnTo>
                    <a:pt x="2700299" y="382193"/>
                  </a:lnTo>
                  <a:lnTo>
                    <a:pt x="2720213" y="342620"/>
                  </a:lnTo>
                  <a:lnTo>
                    <a:pt x="2732722" y="299656"/>
                  </a:lnTo>
                  <a:lnTo>
                    <a:pt x="2737053" y="254000"/>
                  </a:lnTo>
                  <a:close/>
                </a:path>
                <a:path w="3436620" h="1224279">
                  <a:moveTo>
                    <a:pt x="3436467" y="969822"/>
                  </a:moveTo>
                  <a:lnTo>
                    <a:pt x="3432137" y="924166"/>
                  </a:lnTo>
                  <a:lnTo>
                    <a:pt x="3419627" y="881189"/>
                  </a:lnTo>
                  <a:lnTo>
                    <a:pt x="3399713" y="841616"/>
                  </a:lnTo>
                  <a:lnTo>
                    <a:pt x="3373158" y="806170"/>
                  </a:lnTo>
                  <a:lnTo>
                    <a:pt x="3340709" y="775550"/>
                  </a:lnTo>
                  <a:lnTo>
                    <a:pt x="3303130" y="750493"/>
                  </a:lnTo>
                  <a:lnTo>
                    <a:pt x="3261195" y="731710"/>
                  </a:lnTo>
                  <a:lnTo>
                    <a:pt x="3215640" y="719912"/>
                  </a:lnTo>
                  <a:lnTo>
                    <a:pt x="3167253" y="715822"/>
                  </a:lnTo>
                  <a:lnTo>
                    <a:pt x="3118866" y="719912"/>
                  </a:lnTo>
                  <a:lnTo>
                    <a:pt x="3073311" y="731710"/>
                  </a:lnTo>
                  <a:lnTo>
                    <a:pt x="3031375" y="750493"/>
                  </a:lnTo>
                  <a:lnTo>
                    <a:pt x="2993796" y="775550"/>
                  </a:lnTo>
                  <a:lnTo>
                    <a:pt x="2961348" y="806170"/>
                  </a:lnTo>
                  <a:lnTo>
                    <a:pt x="2934792" y="841616"/>
                  </a:lnTo>
                  <a:lnTo>
                    <a:pt x="2914878" y="881189"/>
                  </a:lnTo>
                  <a:lnTo>
                    <a:pt x="2902369" y="924166"/>
                  </a:lnTo>
                  <a:lnTo>
                    <a:pt x="2898025" y="969822"/>
                  </a:lnTo>
                  <a:lnTo>
                    <a:pt x="2902369" y="1015479"/>
                  </a:lnTo>
                  <a:lnTo>
                    <a:pt x="2914878" y="1058443"/>
                  </a:lnTo>
                  <a:lnTo>
                    <a:pt x="2934792" y="1098016"/>
                  </a:lnTo>
                  <a:lnTo>
                    <a:pt x="2961348" y="1133462"/>
                  </a:lnTo>
                  <a:lnTo>
                    <a:pt x="2993796" y="1164082"/>
                  </a:lnTo>
                  <a:lnTo>
                    <a:pt x="3031375" y="1189139"/>
                  </a:lnTo>
                  <a:lnTo>
                    <a:pt x="3073311" y="1207922"/>
                  </a:lnTo>
                  <a:lnTo>
                    <a:pt x="3118853" y="1219720"/>
                  </a:lnTo>
                  <a:lnTo>
                    <a:pt x="3167253" y="1223822"/>
                  </a:lnTo>
                  <a:lnTo>
                    <a:pt x="3215640" y="1219720"/>
                  </a:lnTo>
                  <a:lnTo>
                    <a:pt x="3261195" y="1207922"/>
                  </a:lnTo>
                  <a:lnTo>
                    <a:pt x="3303130" y="1189139"/>
                  </a:lnTo>
                  <a:lnTo>
                    <a:pt x="3340709" y="1164082"/>
                  </a:lnTo>
                  <a:lnTo>
                    <a:pt x="3373158" y="1133462"/>
                  </a:lnTo>
                  <a:lnTo>
                    <a:pt x="3399713" y="1098016"/>
                  </a:lnTo>
                  <a:lnTo>
                    <a:pt x="3419627" y="1058443"/>
                  </a:lnTo>
                  <a:lnTo>
                    <a:pt x="3432137" y="1015479"/>
                  </a:lnTo>
                  <a:lnTo>
                    <a:pt x="3436467" y="9698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85322" y="3893134"/>
              <a:ext cx="1979295" cy="1219200"/>
            </a:xfrm>
            <a:custGeom>
              <a:avLst/>
              <a:gdLst/>
              <a:ahLst/>
              <a:cxnLst/>
              <a:rect l="l" t="t" r="r" b="b"/>
              <a:pathLst>
                <a:path w="1979295" h="1219200">
                  <a:moveTo>
                    <a:pt x="538441" y="258610"/>
                  </a:moveTo>
                  <a:lnTo>
                    <a:pt x="534111" y="212953"/>
                  </a:lnTo>
                  <a:lnTo>
                    <a:pt x="521601" y="169989"/>
                  </a:lnTo>
                  <a:lnTo>
                    <a:pt x="501688" y="130416"/>
                  </a:lnTo>
                  <a:lnTo>
                    <a:pt x="475132" y="94970"/>
                  </a:lnTo>
                  <a:lnTo>
                    <a:pt x="442683" y="64350"/>
                  </a:lnTo>
                  <a:lnTo>
                    <a:pt x="405104" y="39293"/>
                  </a:lnTo>
                  <a:lnTo>
                    <a:pt x="363169" y="20510"/>
                  </a:lnTo>
                  <a:lnTo>
                    <a:pt x="317614" y="8699"/>
                  </a:lnTo>
                  <a:lnTo>
                    <a:pt x="269227" y="4610"/>
                  </a:lnTo>
                  <a:lnTo>
                    <a:pt x="220827" y="8699"/>
                  </a:lnTo>
                  <a:lnTo>
                    <a:pt x="175285" y="20510"/>
                  </a:lnTo>
                  <a:lnTo>
                    <a:pt x="133350" y="39293"/>
                  </a:lnTo>
                  <a:lnTo>
                    <a:pt x="95770" y="64350"/>
                  </a:lnTo>
                  <a:lnTo>
                    <a:pt x="63322" y="94970"/>
                  </a:lnTo>
                  <a:lnTo>
                    <a:pt x="36766" y="130416"/>
                  </a:lnTo>
                  <a:lnTo>
                    <a:pt x="16852" y="169989"/>
                  </a:lnTo>
                  <a:lnTo>
                    <a:pt x="4343" y="212953"/>
                  </a:lnTo>
                  <a:lnTo>
                    <a:pt x="0" y="258610"/>
                  </a:lnTo>
                  <a:lnTo>
                    <a:pt x="4343" y="304266"/>
                  </a:lnTo>
                  <a:lnTo>
                    <a:pt x="16852" y="347243"/>
                  </a:lnTo>
                  <a:lnTo>
                    <a:pt x="36766" y="386816"/>
                  </a:lnTo>
                  <a:lnTo>
                    <a:pt x="63322" y="422262"/>
                  </a:lnTo>
                  <a:lnTo>
                    <a:pt x="95770" y="452869"/>
                  </a:lnTo>
                  <a:lnTo>
                    <a:pt x="133350" y="477939"/>
                  </a:lnTo>
                  <a:lnTo>
                    <a:pt x="175285" y="496722"/>
                  </a:lnTo>
                  <a:lnTo>
                    <a:pt x="220827" y="508520"/>
                  </a:lnTo>
                  <a:lnTo>
                    <a:pt x="269227" y="512610"/>
                  </a:lnTo>
                  <a:lnTo>
                    <a:pt x="317614" y="508520"/>
                  </a:lnTo>
                  <a:lnTo>
                    <a:pt x="363169" y="496722"/>
                  </a:lnTo>
                  <a:lnTo>
                    <a:pt x="405104" y="477939"/>
                  </a:lnTo>
                  <a:lnTo>
                    <a:pt x="442683" y="452869"/>
                  </a:lnTo>
                  <a:lnTo>
                    <a:pt x="475132" y="422262"/>
                  </a:lnTo>
                  <a:lnTo>
                    <a:pt x="501688" y="386816"/>
                  </a:lnTo>
                  <a:lnTo>
                    <a:pt x="521601" y="347243"/>
                  </a:lnTo>
                  <a:lnTo>
                    <a:pt x="534111" y="304266"/>
                  </a:lnTo>
                  <a:lnTo>
                    <a:pt x="538441" y="258610"/>
                  </a:lnTo>
                  <a:close/>
                </a:path>
                <a:path w="1979295" h="1219200">
                  <a:moveTo>
                    <a:pt x="1251521" y="965200"/>
                  </a:moveTo>
                  <a:lnTo>
                    <a:pt x="1247190" y="919543"/>
                  </a:lnTo>
                  <a:lnTo>
                    <a:pt x="1234681" y="876566"/>
                  </a:lnTo>
                  <a:lnTo>
                    <a:pt x="1214767" y="836993"/>
                  </a:lnTo>
                  <a:lnTo>
                    <a:pt x="1188212" y="801547"/>
                  </a:lnTo>
                  <a:lnTo>
                    <a:pt x="1155763" y="770940"/>
                  </a:lnTo>
                  <a:lnTo>
                    <a:pt x="1118184" y="745871"/>
                  </a:lnTo>
                  <a:lnTo>
                    <a:pt x="1076248" y="727087"/>
                  </a:lnTo>
                  <a:lnTo>
                    <a:pt x="1030693" y="715289"/>
                  </a:lnTo>
                  <a:lnTo>
                    <a:pt x="982306" y="711200"/>
                  </a:lnTo>
                  <a:lnTo>
                    <a:pt x="934186" y="715289"/>
                  </a:lnTo>
                  <a:lnTo>
                    <a:pt x="889393" y="727087"/>
                  </a:lnTo>
                  <a:lnTo>
                    <a:pt x="848550" y="745871"/>
                  </a:lnTo>
                  <a:lnTo>
                    <a:pt x="812266" y="770940"/>
                  </a:lnTo>
                  <a:lnTo>
                    <a:pt x="781189" y="801547"/>
                  </a:lnTo>
                  <a:lnTo>
                    <a:pt x="755916" y="836993"/>
                  </a:lnTo>
                  <a:lnTo>
                    <a:pt x="737095" y="876566"/>
                  </a:lnTo>
                  <a:lnTo>
                    <a:pt x="725347" y="919543"/>
                  </a:lnTo>
                  <a:lnTo>
                    <a:pt x="721296" y="965200"/>
                  </a:lnTo>
                  <a:lnTo>
                    <a:pt x="725347" y="1010856"/>
                  </a:lnTo>
                  <a:lnTo>
                    <a:pt x="737108" y="1053820"/>
                  </a:lnTo>
                  <a:lnTo>
                    <a:pt x="755916" y="1093393"/>
                  </a:lnTo>
                  <a:lnTo>
                    <a:pt x="781189" y="1128852"/>
                  </a:lnTo>
                  <a:lnTo>
                    <a:pt x="812279" y="1159459"/>
                  </a:lnTo>
                  <a:lnTo>
                    <a:pt x="848550" y="1184516"/>
                  </a:lnTo>
                  <a:lnTo>
                    <a:pt x="889406" y="1203312"/>
                  </a:lnTo>
                  <a:lnTo>
                    <a:pt x="934199" y="1215110"/>
                  </a:lnTo>
                  <a:lnTo>
                    <a:pt x="982306" y="1219200"/>
                  </a:lnTo>
                  <a:lnTo>
                    <a:pt x="1030693" y="1215110"/>
                  </a:lnTo>
                  <a:lnTo>
                    <a:pt x="1076248" y="1203312"/>
                  </a:lnTo>
                  <a:lnTo>
                    <a:pt x="1118184" y="1184516"/>
                  </a:lnTo>
                  <a:lnTo>
                    <a:pt x="1155763" y="1159459"/>
                  </a:lnTo>
                  <a:lnTo>
                    <a:pt x="1188212" y="1128852"/>
                  </a:lnTo>
                  <a:lnTo>
                    <a:pt x="1214767" y="1093393"/>
                  </a:lnTo>
                  <a:lnTo>
                    <a:pt x="1234681" y="1053820"/>
                  </a:lnTo>
                  <a:lnTo>
                    <a:pt x="1247190" y="1010856"/>
                  </a:lnTo>
                  <a:lnTo>
                    <a:pt x="1251521" y="965200"/>
                  </a:lnTo>
                  <a:close/>
                </a:path>
                <a:path w="1979295" h="1219200">
                  <a:moveTo>
                    <a:pt x="1251521" y="254000"/>
                  </a:moveTo>
                  <a:lnTo>
                    <a:pt x="1247190" y="208343"/>
                  </a:lnTo>
                  <a:lnTo>
                    <a:pt x="1234681" y="165366"/>
                  </a:lnTo>
                  <a:lnTo>
                    <a:pt x="1214767" y="125793"/>
                  </a:lnTo>
                  <a:lnTo>
                    <a:pt x="1188212" y="90347"/>
                  </a:lnTo>
                  <a:lnTo>
                    <a:pt x="1155763" y="59728"/>
                  </a:lnTo>
                  <a:lnTo>
                    <a:pt x="1118184" y="34671"/>
                  </a:lnTo>
                  <a:lnTo>
                    <a:pt x="1076248" y="15887"/>
                  </a:lnTo>
                  <a:lnTo>
                    <a:pt x="1030693" y="4089"/>
                  </a:lnTo>
                  <a:lnTo>
                    <a:pt x="982306" y="0"/>
                  </a:lnTo>
                  <a:lnTo>
                    <a:pt x="934186" y="4089"/>
                  </a:lnTo>
                  <a:lnTo>
                    <a:pt x="889393" y="15887"/>
                  </a:lnTo>
                  <a:lnTo>
                    <a:pt x="848550" y="34671"/>
                  </a:lnTo>
                  <a:lnTo>
                    <a:pt x="812266" y="59728"/>
                  </a:lnTo>
                  <a:lnTo>
                    <a:pt x="781177" y="90347"/>
                  </a:lnTo>
                  <a:lnTo>
                    <a:pt x="755916" y="125793"/>
                  </a:lnTo>
                  <a:lnTo>
                    <a:pt x="737095" y="165366"/>
                  </a:lnTo>
                  <a:lnTo>
                    <a:pt x="725335" y="208343"/>
                  </a:lnTo>
                  <a:lnTo>
                    <a:pt x="721283" y="254000"/>
                  </a:lnTo>
                  <a:lnTo>
                    <a:pt x="725347" y="299656"/>
                  </a:lnTo>
                  <a:lnTo>
                    <a:pt x="737095" y="342620"/>
                  </a:lnTo>
                  <a:lnTo>
                    <a:pt x="755916" y="382193"/>
                  </a:lnTo>
                  <a:lnTo>
                    <a:pt x="781177" y="417639"/>
                  </a:lnTo>
                  <a:lnTo>
                    <a:pt x="812266" y="448259"/>
                  </a:lnTo>
                  <a:lnTo>
                    <a:pt x="848550" y="473316"/>
                  </a:lnTo>
                  <a:lnTo>
                    <a:pt x="889393" y="492099"/>
                  </a:lnTo>
                  <a:lnTo>
                    <a:pt x="934186" y="503897"/>
                  </a:lnTo>
                  <a:lnTo>
                    <a:pt x="982306" y="508000"/>
                  </a:lnTo>
                  <a:lnTo>
                    <a:pt x="1030693" y="503897"/>
                  </a:lnTo>
                  <a:lnTo>
                    <a:pt x="1076248" y="492099"/>
                  </a:lnTo>
                  <a:lnTo>
                    <a:pt x="1118184" y="473316"/>
                  </a:lnTo>
                  <a:lnTo>
                    <a:pt x="1155763" y="448259"/>
                  </a:lnTo>
                  <a:lnTo>
                    <a:pt x="1188212" y="417639"/>
                  </a:lnTo>
                  <a:lnTo>
                    <a:pt x="1214767" y="382193"/>
                  </a:lnTo>
                  <a:lnTo>
                    <a:pt x="1234681" y="342620"/>
                  </a:lnTo>
                  <a:lnTo>
                    <a:pt x="1247190" y="299656"/>
                  </a:lnTo>
                  <a:lnTo>
                    <a:pt x="1251521" y="254000"/>
                  </a:lnTo>
                  <a:close/>
                </a:path>
                <a:path w="1979295" h="1219200">
                  <a:moveTo>
                    <a:pt x="1979066" y="258610"/>
                  </a:moveTo>
                  <a:lnTo>
                    <a:pt x="1974735" y="212953"/>
                  </a:lnTo>
                  <a:lnTo>
                    <a:pt x="1962226" y="169989"/>
                  </a:lnTo>
                  <a:lnTo>
                    <a:pt x="1942312" y="130416"/>
                  </a:lnTo>
                  <a:lnTo>
                    <a:pt x="1915756" y="94970"/>
                  </a:lnTo>
                  <a:lnTo>
                    <a:pt x="1883308" y="64350"/>
                  </a:lnTo>
                  <a:lnTo>
                    <a:pt x="1845729" y="39293"/>
                  </a:lnTo>
                  <a:lnTo>
                    <a:pt x="1803793" y="20510"/>
                  </a:lnTo>
                  <a:lnTo>
                    <a:pt x="1758238" y="8699"/>
                  </a:lnTo>
                  <a:lnTo>
                    <a:pt x="1709851" y="4610"/>
                  </a:lnTo>
                  <a:lnTo>
                    <a:pt x="1661452" y="8699"/>
                  </a:lnTo>
                  <a:lnTo>
                    <a:pt x="1615909" y="20510"/>
                  </a:lnTo>
                  <a:lnTo>
                    <a:pt x="1573974" y="39293"/>
                  </a:lnTo>
                  <a:lnTo>
                    <a:pt x="1536395" y="64350"/>
                  </a:lnTo>
                  <a:lnTo>
                    <a:pt x="1503946" y="94970"/>
                  </a:lnTo>
                  <a:lnTo>
                    <a:pt x="1477391" y="130416"/>
                  </a:lnTo>
                  <a:lnTo>
                    <a:pt x="1457477" y="169989"/>
                  </a:lnTo>
                  <a:lnTo>
                    <a:pt x="1444967" y="212953"/>
                  </a:lnTo>
                  <a:lnTo>
                    <a:pt x="1440624" y="258610"/>
                  </a:lnTo>
                  <a:lnTo>
                    <a:pt x="1444967" y="304266"/>
                  </a:lnTo>
                  <a:lnTo>
                    <a:pt x="1457477" y="347243"/>
                  </a:lnTo>
                  <a:lnTo>
                    <a:pt x="1477391" y="386816"/>
                  </a:lnTo>
                  <a:lnTo>
                    <a:pt x="1503946" y="422262"/>
                  </a:lnTo>
                  <a:lnTo>
                    <a:pt x="1536395" y="452869"/>
                  </a:lnTo>
                  <a:lnTo>
                    <a:pt x="1573974" y="477939"/>
                  </a:lnTo>
                  <a:lnTo>
                    <a:pt x="1615909" y="496722"/>
                  </a:lnTo>
                  <a:lnTo>
                    <a:pt x="1661452" y="508520"/>
                  </a:lnTo>
                  <a:lnTo>
                    <a:pt x="1709851" y="512610"/>
                  </a:lnTo>
                  <a:lnTo>
                    <a:pt x="1758238" y="508520"/>
                  </a:lnTo>
                  <a:lnTo>
                    <a:pt x="1803793" y="496722"/>
                  </a:lnTo>
                  <a:lnTo>
                    <a:pt x="1845729" y="477939"/>
                  </a:lnTo>
                  <a:lnTo>
                    <a:pt x="1883308" y="452869"/>
                  </a:lnTo>
                  <a:lnTo>
                    <a:pt x="1915756" y="422262"/>
                  </a:lnTo>
                  <a:lnTo>
                    <a:pt x="1942312" y="386816"/>
                  </a:lnTo>
                  <a:lnTo>
                    <a:pt x="1962226" y="347243"/>
                  </a:lnTo>
                  <a:lnTo>
                    <a:pt x="1974735" y="304266"/>
                  </a:lnTo>
                  <a:lnTo>
                    <a:pt x="1979066" y="25861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85334" y="3893122"/>
              <a:ext cx="1979295" cy="508000"/>
            </a:xfrm>
            <a:custGeom>
              <a:avLst/>
              <a:gdLst/>
              <a:ahLst/>
              <a:cxnLst/>
              <a:rect l="l" t="t" r="r" b="b"/>
              <a:pathLst>
                <a:path w="1979295" h="508000">
                  <a:moveTo>
                    <a:pt x="0" y="0"/>
                  </a:moveTo>
                  <a:lnTo>
                    <a:pt x="1979063" y="0"/>
                  </a:lnTo>
                  <a:lnTo>
                    <a:pt x="1979063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36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1998" y="3671652"/>
              <a:ext cx="2377440" cy="2323465"/>
            </a:xfrm>
            <a:custGeom>
              <a:avLst/>
              <a:gdLst/>
              <a:ahLst/>
              <a:cxnLst/>
              <a:rect l="l" t="t" r="r" b="b"/>
              <a:pathLst>
                <a:path w="2377440" h="2323465">
                  <a:moveTo>
                    <a:pt x="0" y="1851633"/>
                  </a:moveTo>
                  <a:lnTo>
                    <a:pt x="1923658" y="0"/>
                  </a:lnTo>
                  <a:lnTo>
                    <a:pt x="2377269" y="471255"/>
                  </a:lnTo>
                  <a:lnTo>
                    <a:pt x="453610" y="2322889"/>
                  </a:lnTo>
                  <a:lnTo>
                    <a:pt x="0" y="1851633"/>
                  </a:lnTo>
                  <a:close/>
                </a:path>
              </a:pathLst>
            </a:custGeom>
            <a:ln w="19049">
              <a:solidFill>
                <a:srgbClr val="236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85488" y="209261"/>
            <a:ext cx="37680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solidFill>
                  <a:srgbClr val="FA7634"/>
                </a:solidFill>
              </a:rPr>
              <a:t>Winning</a:t>
            </a:r>
            <a:r>
              <a:rPr sz="3500" spc="-50" dirty="0">
                <a:solidFill>
                  <a:srgbClr val="FA7634"/>
                </a:solidFill>
              </a:rPr>
              <a:t> </a:t>
            </a:r>
            <a:r>
              <a:rPr sz="3500" spc="-10" dirty="0">
                <a:solidFill>
                  <a:srgbClr val="FA7634"/>
                </a:solidFill>
              </a:rPr>
              <a:t>Strategy</a:t>
            </a:r>
            <a:r>
              <a:rPr sz="3500" spc="-45" dirty="0">
                <a:solidFill>
                  <a:srgbClr val="FA7634"/>
                </a:solidFill>
              </a:rPr>
              <a:t> </a:t>
            </a:r>
            <a:r>
              <a:rPr sz="3500" dirty="0">
                <a:solidFill>
                  <a:srgbClr val="FA7634"/>
                </a:solidFill>
              </a:rPr>
              <a:t>3</a:t>
            </a:r>
            <a:endParaRPr sz="3500"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6985" cy="139065"/>
          </a:xfrm>
          <a:custGeom>
            <a:avLst/>
            <a:gdLst/>
            <a:ahLst/>
            <a:cxnLst/>
            <a:rect l="l" t="t" r="r" b="b"/>
            <a:pathLst>
              <a:path w="6985" h="139065">
                <a:moveTo>
                  <a:pt x="0" y="0"/>
                </a:moveTo>
                <a:lnTo>
                  <a:pt x="6499" y="0"/>
                </a:lnTo>
                <a:lnTo>
                  <a:pt x="6499" y="138500"/>
                </a:lnTo>
                <a:lnTo>
                  <a:pt x="0" y="138500"/>
                </a:lnTo>
                <a:lnTo>
                  <a:pt x="0" y="0"/>
                </a:lnTo>
                <a:close/>
              </a:path>
            </a:pathLst>
          </a:custGeom>
          <a:solidFill>
            <a:srgbClr val="343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5845" y="896549"/>
            <a:ext cx="1069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76F8C"/>
                </a:solidFill>
                <a:latin typeface="Arial MT"/>
                <a:cs typeface="Arial MT"/>
              </a:rPr>
              <a:t>Make</a:t>
            </a:r>
            <a:r>
              <a:rPr sz="2000" spc="-55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6F8C"/>
                </a:solidFill>
                <a:latin typeface="Arial MT"/>
                <a:cs typeface="Arial MT"/>
              </a:rPr>
              <a:t>a</a:t>
            </a:r>
            <a:r>
              <a:rPr sz="2000" spc="-50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6F8C"/>
                </a:solidFill>
                <a:latin typeface="Arial MT"/>
                <a:cs typeface="Arial MT"/>
              </a:rPr>
              <a:t>7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0800" y="5892800"/>
            <a:ext cx="3232726" cy="96173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8B313DE-E214-4BBD-BA51-CBCD636E17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9"/>
    </mc:Choice>
    <mc:Fallback>
      <p:transition spd="slow" advTm="4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88" y="283149"/>
            <a:ext cx="37763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solidFill>
                  <a:srgbClr val="FA7634"/>
                </a:solidFill>
              </a:rPr>
              <a:t>Task</a:t>
            </a:r>
            <a:r>
              <a:rPr sz="3500" spc="-90" dirty="0">
                <a:solidFill>
                  <a:srgbClr val="FA7634"/>
                </a:solidFill>
              </a:rPr>
              <a:t> </a:t>
            </a:r>
            <a:r>
              <a:rPr sz="3500" spc="-5" dirty="0">
                <a:solidFill>
                  <a:srgbClr val="FA7634"/>
                </a:solidFill>
              </a:rPr>
              <a:t>environments</a:t>
            </a:r>
            <a:endParaRPr sz="35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1032" y="1646186"/>
          <a:ext cx="7397750" cy="388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29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Environment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494B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Connect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49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29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Fully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800" spc="-2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Partially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observable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Fully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observable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2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852805" algn="l"/>
                        </a:tabLst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Single	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800" spc="-3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Multi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agent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Multi</a:t>
                      </a:r>
                      <a:r>
                        <a:rPr sz="18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agent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29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Deterministic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800" spc="-3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Stochastic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Deterministic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2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Episodic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800" spc="-3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Sequential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Sequential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29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Static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800" spc="-3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Dynamic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Static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29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Discrete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800" spc="-3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Continuous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Discrete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8100" y="5892800"/>
            <a:ext cx="3232726" cy="9617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92721F2-E5FF-451B-99CA-F9A698230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"/>
    </mc:Choice>
    <mc:Fallback>
      <p:transition spd="slow" advTm="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488" y="283149"/>
            <a:ext cx="402399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solidFill>
                  <a:srgbClr val="FA7634"/>
                </a:solidFill>
              </a:rPr>
              <a:t>State</a:t>
            </a:r>
            <a:r>
              <a:rPr sz="3500" spc="-95" dirty="0">
                <a:solidFill>
                  <a:srgbClr val="FA7634"/>
                </a:solidFill>
              </a:rPr>
              <a:t> </a:t>
            </a:r>
            <a:r>
              <a:rPr sz="3500" dirty="0">
                <a:solidFill>
                  <a:srgbClr val="FA7634"/>
                </a:solidFill>
              </a:rPr>
              <a:t>representation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456913" y="1244600"/>
            <a:ext cx="7576184" cy="4372992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0"/>
              </a:spcBef>
              <a:buClr>
                <a:srgbClr val="3494BA"/>
              </a:buClr>
              <a:buSzPct val="82500"/>
              <a:buFont typeface="Wingdings"/>
              <a:buChar char=""/>
              <a:tabLst>
                <a:tab pos="298450" algn="l"/>
              </a:tabLst>
            </a:pP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Total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squares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–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7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*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6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42</a:t>
            </a:r>
            <a:endParaRPr sz="2000" dirty="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0"/>
              </a:spcBef>
              <a:buClr>
                <a:srgbClr val="3494BA"/>
              </a:buClr>
              <a:buSzPct val="82500"/>
              <a:buFont typeface="Wingdings"/>
              <a:buChar char=""/>
              <a:tabLst>
                <a:tab pos="298450" algn="l"/>
              </a:tabLst>
            </a:pP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Player1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(yellow),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player2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(red),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Blank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-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b</a:t>
            </a:r>
            <a:endParaRPr sz="2000" dirty="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0"/>
              </a:spcBef>
              <a:buClr>
                <a:srgbClr val="3494BA"/>
              </a:buClr>
              <a:buSzPct val="82500"/>
              <a:buFont typeface="Wingdings"/>
              <a:buChar char=""/>
              <a:tabLst>
                <a:tab pos="298450" algn="l"/>
              </a:tabLst>
            </a:pP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Possible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states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–</a:t>
            </a:r>
            <a:r>
              <a:rPr sz="20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4531985219092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(over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4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trillion)</a:t>
            </a:r>
            <a:endParaRPr sz="2000" dirty="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0"/>
              </a:spcBef>
              <a:buClr>
                <a:srgbClr val="3494BA"/>
              </a:buClr>
              <a:buSzPct val="82500"/>
              <a:buFont typeface="Wingdings"/>
              <a:buChar char=""/>
              <a:tabLst>
                <a:tab pos="298450" algn="l"/>
              </a:tabLst>
            </a:pP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Non-terminal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states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–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2626652048471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–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over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2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trillion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</a:t>
            </a:r>
            <a:r>
              <a:rPr sz="2000" dirty="0">
                <a:solidFill>
                  <a:srgbClr val="00B050"/>
                </a:solidFill>
                <a:latin typeface="Arial MT"/>
                <a:cs typeface="Arial MT"/>
              </a:rPr>
              <a:t>Play</a:t>
            </a:r>
            <a:r>
              <a:rPr sz="2000" spc="-20" dirty="0">
                <a:solidFill>
                  <a:srgbClr val="00B05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B050"/>
                </a:solidFill>
                <a:latin typeface="Arial MT"/>
                <a:cs typeface="Arial MT"/>
              </a:rPr>
              <a:t>on)</a:t>
            </a:r>
            <a:endParaRPr sz="2000" dirty="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0"/>
              </a:spcBef>
              <a:buClr>
                <a:srgbClr val="3494BA"/>
              </a:buClr>
              <a:buSzPct val="82500"/>
              <a:buFont typeface="Wingdings"/>
              <a:buChar char=""/>
              <a:tabLst>
                <a:tab pos="298450" algn="l"/>
              </a:tabLst>
            </a:pP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Terminal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states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–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1905333170621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–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nearly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2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trillion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Arial MT"/>
                <a:cs typeface="Arial MT"/>
              </a:rPr>
              <a:t>(</a:t>
            </a:r>
            <a:r>
              <a:rPr sz="2000" spc="5" dirty="0">
                <a:solidFill>
                  <a:srgbClr val="FF0000"/>
                </a:solidFill>
                <a:latin typeface="Arial MT"/>
                <a:cs typeface="Arial MT"/>
              </a:rPr>
              <a:t>Game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over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)</a:t>
            </a:r>
            <a:endParaRPr lang="en-IN" sz="2000" spc="-5" dirty="0">
              <a:solidFill>
                <a:srgbClr val="404040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buClr>
                <a:srgbClr val="3494BA"/>
              </a:buClr>
              <a:buSzPct val="82500"/>
              <a:tabLst>
                <a:tab pos="298450" algn="l"/>
              </a:tabLst>
            </a:pPr>
            <a:endParaRPr lang="en-IN" sz="2000" spc="-5" dirty="0">
              <a:solidFill>
                <a:srgbClr val="404040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buClr>
                <a:srgbClr val="3494BA"/>
              </a:buClr>
              <a:buSzPct val="82500"/>
              <a:tabLst>
                <a:tab pos="298450" algn="l"/>
              </a:tabLst>
            </a:pPr>
            <a:endParaRPr lang="en-IN" sz="2000" spc="-5" dirty="0">
              <a:solidFill>
                <a:srgbClr val="404040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buClr>
                <a:srgbClr val="3494BA"/>
              </a:buClr>
              <a:buSzPct val="82500"/>
              <a:tabLst>
                <a:tab pos="298450" algn="l"/>
              </a:tabLst>
            </a:pPr>
            <a:r>
              <a:rPr lang="en-IN" sz="2000" spc="-5" dirty="0">
                <a:solidFill>
                  <a:srgbClr val="404040"/>
                </a:solidFill>
                <a:latin typeface="Arial MT"/>
                <a:cs typeface="Arial MT"/>
              </a:rPr>
              <a:t>According to </a:t>
            </a:r>
            <a:r>
              <a:rPr lang="en-IN" sz="2000" spc="-5" dirty="0" err="1">
                <a:solidFill>
                  <a:schemeClr val="accent6"/>
                </a:solidFill>
                <a:latin typeface="Arial MT"/>
                <a:cs typeface="Arial MT"/>
              </a:rPr>
              <a:t>Numberphile</a:t>
            </a:r>
            <a:r>
              <a:rPr lang="en-IN" sz="2000" spc="-5" dirty="0">
                <a:solidFill>
                  <a:schemeClr val="accent6"/>
                </a:solidFill>
                <a:latin typeface="Arial MT"/>
                <a:cs typeface="Arial MT"/>
              </a:rPr>
              <a:t> video,2013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  <a:buClr>
                <a:srgbClr val="3494BA"/>
              </a:buClr>
              <a:buSzPct val="82500"/>
              <a:tabLst>
                <a:tab pos="298450" algn="l"/>
              </a:tabLst>
            </a:pPr>
            <a:endParaRPr lang="en-IN" sz="2000" spc="-5" dirty="0">
              <a:solidFill>
                <a:schemeClr val="accent6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buClr>
                <a:srgbClr val="3494BA"/>
              </a:buClr>
              <a:buSzPct val="82500"/>
              <a:tabLst>
                <a:tab pos="298450" algn="l"/>
              </a:tabLst>
            </a:pPr>
            <a:r>
              <a:rPr lang="en-IN" sz="2000" spc="-5" dirty="0">
                <a:solidFill>
                  <a:srgbClr val="FF0000"/>
                </a:solidFill>
                <a:latin typeface="Arial MT"/>
                <a:cs typeface="Arial MT"/>
              </a:rPr>
              <a:t>S. </a:t>
            </a:r>
            <a:r>
              <a:rPr lang="en-IN" sz="2000" spc="-5" dirty="0" err="1">
                <a:solidFill>
                  <a:srgbClr val="FF0000"/>
                </a:solidFill>
                <a:latin typeface="Arial MT"/>
                <a:cs typeface="Arial MT"/>
              </a:rPr>
              <a:t>Edelkamp</a:t>
            </a:r>
            <a:r>
              <a:rPr lang="en-IN" sz="2000" spc="-5" dirty="0">
                <a:solidFill>
                  <a:srgbClr val="FF0000"/>
                </a:solidFill>
                <a:latin typeface="Arial MT"/>
                <a:cs typeface="Arial MT"/>
              </a:rPr>
              <a:t> and P. </a:t>
            </a:r>
            <a:r>
              <a:rPr lang="en-IN" sz="2000" spc="-5" dirty="0" err="1">
                <a:solidFill>
                  <a:srgbClr val="FF0000"/>
                </a:solidFill>
                <a:latin typeface="Arial MT"/>
                <a:cs typeface="Arial MT"/>
              </a:rPr>
              <a:t>Kissman</a:t>
            </a:r>
            <a:endParaRPr lang="en-IN" sz="2000" spc="-5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8100" y="5892800"/>
            <a:ext cx="3232726" cy="9617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BA9CE77-F0FA-44B1-A3C8-458CBF35F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4"/>
    </mc:Choice>
    <mc:Fallback>
      <p:transition spd="slow" advTm="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030" y="433827"/>
            <a:ext cx="1626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A7634"/>
                </a:solidFill>
              </a:rPr>
              <a:t>MinMax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057140" y="1515349"/>
            <a:ext cx="4364355" cy="19050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450" spc="-114" dirty="0">
                <a:solidFill>
                  <a:srgbClr val="3494BA"/>
                </a:solidFill>
                <a:latin typeface="Lucida Sans Unicode"/>
                <a:cs typeface="Lucida Sans Unicode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Player</a:t>
            </a:r>
            <a:r>
              <a:rPr sz="18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1:</a:t>
            </a:r>
            <a:r>
              <a:rPr sz="18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Maximize</a:t>
            </a:r>
            <a:r>
              <a:rPr sz="1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score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14" dirty="0">
                <a:solidFill>
                  <a:srgbClr val="3494BA"/>
                </a:solidFill>
                <a:latin typeface="Lucida Sans Unicode"/>
                <a:cs typeface="Lucida Sans Unicode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Player</a:t>
            </a:r>
            <a:r>
              <a:rPr sz="18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2:</a:t>
            </a:r>
            <a:r>
              <a:rPr sz="18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Minimize</a:t>
            </a:r>
            <a:r>
              <a:rPr sz="1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score</a:t>
            </a:r>
            <a:endParaRPr sz="18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14" dirty="0">
                <a:solidFill>
                  <a:srgbClr val="3494BA"/>
                </a:solidFill>
                <a:latin typeface="Lucida Sans Unicode"/>
                <a:cs typeface="Lucida Sans Unicode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Explores each possible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move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within the </a:t>
            </a:r>
            <a:r>
              <a:rPr sz="1800" spc="-4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“game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tree”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14" dirty="0">
                <a:solidFill>
                  <a:srgbClr val="3494BA"/>
                </a:solidFill>
                <a:latin typeface="Lucida Sans Unicode"/>
                <a:cs typeface="Lucida Sans Unicode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Recursive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753" y="1662587"/>
            <a:ext cx="3664453" cy="27328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6004" y="4744856"/>
            <a:ext cx="41446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O(b^d)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b=</a:t>
            </a:r>
            <a:r>
              <a:rPr sz="1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#</a:t>
            </a:r>
            <a:r>
              <a:rPr sz="1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possible</a:t>
            </a:r>
            <a:r>
              <a:rPr sz="1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moves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d=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max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#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turns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until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end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game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(depth)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8100" y="5880100"/>
            <a:ext cx="3232727" cy="9617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4500" y="1574800"/>
            <a:ext cx="1032848" cy="8935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000" y="4368800"/>
            <a:ext cx="1231577" cy="10605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6700" y="4368800"/>
            <a:ext cx="1231577" cy="10605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3700" y="4368800"/>
            <a:ext cx="1231577" cy="10605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0" y="4368800"/>
            <a:ext cx="1231577" cy="10605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4700" y="4368800"/>
            <a:ext cx="1231576" cy="10605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4400" y="4368800"/>
            <a:ext cx="1231576" cy="106058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4874" y="2461478"/>
            <a:ext cx="10270490" cy="3923665"/>
            <a:chOff x="44874" y="2461478"/>
            <a:chExt cx="10270490" cy="392366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4100" y="4368800"/>
              <a:ext cx="1231576" cy="10605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7523" y="2467828"/>
              <a:ext cx="4019550" cy="1903730"/>
            </a:xfrm>
            <a:custGeom>
              <a:avLst/>
              <a:gdLst/>
              <a:ahLst/>
              <a:cxnLst/>
              <a:rect l="l" t="t" r="r" b="b"/>
              <a:pathLst>
                <a:path w="4019550" h="1903729">
                  <a:moveTo>
                    <a:pt x="4019319" y="0"/>
                  </a:moveTo>
                  <a:lnTo>
                    <a:pt x="0" y="1903734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49354" y="2467828"/>
              <a:ext cx="2616200" cy="1903730"/>
            </a:xfrm>
            <a:custGeom>
              <a:avLst/>
              <a:gdLst/>
              <a:ahLst/>
              <a:cxnLst/>
              <a:rect l="l" t="t" r="r" b="b"/>
              <a:pathLst>
                <a:path w="2616200" h="1903729">
                  <a:moveTo>
                    <a:pt x="2615795" y="0"/>
                  </a:moveTo>
                  <a:lnTo>
                    <a:pt x="0" y="1903734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46558" y="2467828"/>
              <a:ext cx="1219200" cy="1903730"/>
            </a:xfrm>
            <a:custGeom>
              <a:avLst/>
              <a:gdLst/>
              <a:ahLst/>
              <a:cxnLst/>
              <a:rect l="l" t="t" r="r" b="b"/>
              <a:pathLst>
                <a:path w="1219200" h="1903729">
                  <a:moveTo>
                    <a:pt x="1218591" y="0"/>
                  </a:moveTo>
                  <a:lnTo>
                    <a:pt x="0" y="1903735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65149" y="2467828"/>
              <a:ext cx="4652645" cy="1903730"/>
            </a:xfrm>
            <a:custGeom>
              <a:avLst/>
              <a:gdLst/>
              <a:ahLst/>
              <a:cxnLst/>
              <a:rect l="l" t="t" r="r" b="b"/>
              <a:pathLst>
                <a:path w="4652645" h="1903729">
                  <a:moveTo>
                    <a:pt x="0" y="0"/>
                  </a:moveTo>
                  <a:lnTo>
                    <a:pt x="193241" y="1903735"/>
                  </a:lnTo>
                </a:path>
                <a:path w="4652645" h="1903729">
                  <a:moveTo>
                    <a:pt x="0" y="0"/>
                  </a:moveTo>
                  <a:lnTo>
                    <a:pt x="4652227" y="1903734"/>
                  </a:lnTo>
                </a:path>
                <a:path w="4652645" h="1903729">
                  <a:moveTo>
                    <a:pt x="0" y="0"/>
                  </a:moveTo>
                  <a:lnTo>
                    <a:pt x="3119321" y="1903735"/>
                  </a:lnTo>
                </a:path>
                <a:path w="4652645" h="1903729">
                  <a:moveTo>
                    <a:pt x="0" y="0"/>
                  </a:moveTo>
                  <a:lnTo>
                    <a:pt x="1709285" y="1903735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4316" y="5260916"/>
              <a:ext cx="163050" cy="1450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3727" y="5269491"/>
              <a:ext cx="163050" cy="1450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2875" y="5269670"/>
              <a:ext cx="163050" cy="1450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2524" y="5270343"/>
              <a:ext cx="163050" cy="1450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1827" y="5270343"/>
              <a:ext cx="163050" cy="1450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9153" y="5260916"/>
              <a:ext cx="168380" cy="1450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42602" y="5432152"/>
              <a:ext cx="615950" cy="770890"/>
            </a:xfrm>
            <a:custGeom>
              <a:avLst/>
              <a:gdLst/>
              <a:ahLst/>
              <a:cxnLst/>
              <a:rect l="l" t="t" r="r" b="b"/>
              <a:pathLst>
                <a:path w="615950" h="770889">
                  <a:moveTo>
                    <a:pt x="615789" y="0"/>
                  </a:moveTo>
                  <a:lnTo>
                    <a:pt x="0" y="77068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15439" y="5432152"/>
              <a:ext cx="443230" cy="889635"/>
            </a:xfrm>
            <a:custGeom>
              <a:avLst/>
              <a:gdLst/>
              <a:ahLst/>
              <a:cxnLst/>
              <a:rect l="l" t="t" r="r" b="b"/>
              <a:pathLst>
                <a:path w="443229" h="889635">
                  <a:moveTo>
                    <a:pt x="442953" y="0"/>
                  </a:moveTo>
                  <a:lnTo>
                    <a:pt x="0" y="889025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65149" y="5432152"/>
              <a:ext cx="193675" cy="908050"/>
            </a:xfrm>
            <a:custGeom>
              <a:avLst/>
              <a:gdLst/>
              <a:ahLst/>
              <a:cxnLst/>
              <a:rect l="l" t="t" r="r" b="b"/>
              <a:pathLst>
                <a:path w="193675" h="908050">
                  <a:moveTo>
                    <a:pt x="193242" y="0"/>
                  </a:moveTo>
                  <a:lnTo>
                    <a:pt x="0" y="907632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58391" y="5432152"/>
              <a:ext cx="891540" cy="908050"/>
            </a:xfrm>
            <a:custGeom>
              <a:avLst/>
              <a:gdLst/>
              <a:ahLst/>
              <a:cxnLst/>
              <a:rect l="l" t="t" r="r" b="b"/>
              <a:pathLst>
                <a:path w="891539" h="908050">
                  <a:moveTo>
                    <a:pt x="0" y="0"/>
                  </a:moveTo>
                  <a:lnTo>
                    <a:pt x="0" y="907632"/>
                  </a:lnTo>
                </a:path>
                <a:path w="891539" h="908050">
                  <a:moveTo>
                    <a:pt x="0" y="0"/>
                  </a:moveTo>
                  <a:lnTo>
                    <a:pt x="891133" y="843145"/>
                  </a:lnTo>
                </a:path>
                <a:path w="891539" h="908050">
                  <a:moveTo>
                    <a:pt x="0" y="0"/>
                  </a:moveTo>
                  <a:lnTo>
                    <a:pt x="615787" y="843145"/>
                  </a:lnTo>
                </a:path>
                <a:path w="891539" h="908050">
                  <a:moveTo>
                    <a:pt x="0" y="0"/>
                  </a:moveTo>
                  <a:lnTo>
                    <a:pt x="323182" y="90745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01589" y="5432152"/>
              <a:ext cx="611505" cy="770890"/>
            </a:xfrm>
            <a:custGeom>
              <a:avLst/>
              <a:gdLst/>
              <a:ahLst/>
              <a:cxnLst/>
              <a:rect l="l" t="t" r="r" b="b"/>
              <a:pathLst>
                <a:path w="611504" h="770889">
                  <a:moveTo>
                    <a:pt x="611394" y="0"/>
                  </a:moveTo>
                  <a:lnTo>
                    <a:pt x="0" y="77068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74425" y="5432152"/>
              <a:ext cx="443230" cy="889635"/>
            </a:xfrm>
            <a:custGeom>
              <a:avLst/>
              <a:gdLst/>
              <a:ahLst/>
              <a:cxnLst/>
              <a:rect l="l" t="t" r="r" b="b"/>
              <a:pathLst>
                <a:path w="443229" h="889635">
                  <a:moveTo>
                    <a:pt x="442953" y="0"/>
                  </a:moveTo>
                  <a:lnTo>
                    <a:pt x="0" y="889025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24136" y="5432152"/>
              <a:ext cx="193675" cy="908050"/>
            </a:xfrm>
            <a:custGeom>
              <a:avLst/>
              <a:gdLst/>
              <a:ahLst/>
              <a:cxnLst/>
              <a:rect l="l" t="t" r="r" b="b"/>
              <a:pathLst>
                <a:path w="193675" h="908050">
                  <a:moveTo>
                    <a:pt x="193241" y="0"/>
                  </a:moveTo>
                  <a:lnTo>
                    <a:pt x="0" y="907632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417377" y="5432152"/>
              <a:ext cx="891540" cy="908050"/>
            </a:xfrm>
            <a:custGeom>
              <a:avLst/>
              <a:gdLst/>
              <a:ahLst/>
              <a:cxnLst/>
              <a:rect l="l" t="t" r="r" b="b"/>
              <a:pathLst>
                <a:path w="891540" h="908050">
                  <a:moveTo>
                    <a:pt x="0" y="0"/>
                  </a:moveTo>
                  <a:lnTo>
                    <a:pt x="0" y="907632"/>
                  </a:lnTo>
                </a:path>
                <a:path w="891540" h="908050">
                  <a:moveTo>
                    <a:pt x="0" y="0"/>
                  </a:moveTo>
                  <a:lnTo>
                    <a:pt x="891133" y="843145"/>
                  </a:lnTo>
                </a:path>
                <a:path w="891540" h="908050">
                  <a:moveTo>
                    <a:pt x="0" y="0"/>
                  </a:moveTo>
                  <a:lnTo>
                    <a:pt x="617273" y="843145"/>
                  </a:lnTo>
                </a:path>
                <a:path w="891540" h="908050">
                  <a:moveTo>
                    <a:pt x="0" y="0"/>
                  </a:moveTo>
                  <a:lnTo>
                    <a:pt x="323182" y="90745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872" y="5269491"/>
              <a:ext cx="163050" cy="1450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224" y="5432152"/>
              <a:ext cx="612140" cy="770890"/>
            </a:xfrm>
            <a:custGeom>
              <a:avLst/>
              <a:gdLst/>
              <a:ahLst/>
              <a:cxnLst/>
              <a:rect l="l" t="t" r="r" b="b"/>
              <a:pathLst>
                <a:path w="612140" h="770889">
                  <a:moveTo>
                    <a:pt x="611973" y="0"/>
                  </a:moveTo>
                  <a:lnTo>
                    <a:pt x="0" y="770683"/>
                  </a:lnTo>
                </a:path>
              </a:pathLst>
            </a:custGeom>
            <a:ln w="12699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4060" y="5432152"/>
              <a:ext cx="443230" cy="889635"/>
            </a:xfrm>
            <a:custGeom>
              <a:avLst/>
              <a:gdLst/>
              <a:ahLst/>
              <a:cxnLst/>
              <a:rect l="l" t="t" r="r" b="b"/>
              <a:pathLst>
                <a:path w="443230" h="889635">
                  <a:moveTo>
                    <a:pt x="442954" y="0"/>
                  </a:moveTo>
                  <a:lnTo>
                    <a:pt x="0" y="889025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3772" y="5432152"/>
              <a:ext cx="193675" cy="908050"/>
            </a:xfrm>
            <a:custGeom>
              <a:avLst/>
              <a:gdLst/>
              <a:ahLst/>
              <a:cxnLst/>
              <a:rect l="l" t="t" r="r" b="b"/>
              <a:pathLst>
                <a:path w="193675" h="908050">
                  <a:moveTo>
                    <a:pt x="193241" y="0"/>
                  </a:moveTo>
                  <a:lnTo>
                    <a:pt x="0" y="907632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7012" y="5432152"/>
              <a:ext cx="891540" cy="908050"/>
            </a:xfrm>
            <a:custGeom>
              <a:avLst/>
              <a:gdLst/>
              <a:ahLst/>
              <a:cxnLst/>
              <a:rect l="l" t="t" r="r" b="b"/>
              <a:pathLst>
                <a:path w="891540" h="908050">
                  <a:moveTo>
                    <a:pt x="0" y="0"/>
                  </a:moveTo>
                  <a:lnTo>
                    <a:pt x="0" y="907632"/>
                  </a:lnTo>
                </a:path>
                <a:path w="891540" h="908050">
                  <a:moveTo>
                    <a:pt x="0" y="0"/>
                  </a:moveTo>
                  <a:lnTo>
                    <a:pt x="891134" y="843145"/>
                  </a:lnTo>
                </a:path>
                <a:path w="891540" h="908050">
                  <a:moveTo>
                    <a:pt x="0" y="0"/>
                  </a:moveTo>
                  <a:lnTo>
                    <a:pt x="625783" y="843145"/>
                  </a:lnTo>
                </a:path>
                <a:path w="891540" h="908050">
                  <a:moveTo>
                    <a:pt x="0" y="0"/>
                  </a:moveTo>
                  <a:lnTo>
                    <a:pt x="323183" y="90745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68681" y="5470533"/>
              <a:ext cx="615950" cy="770890"/>
            </a:xfrm>
            <a:custGeom>
              <a:avLst/>
              <a:gdLst/>
              <a:ahLst/>
              <a:cxnLst/>
              <a:rect l="l" t="t" r="r" b="b"/>
              <a:pathLst>
                <a:path w="615950" h="770889">
                  <a:moveTo>
                    <a:pt x="615790" y="0"/>
                  </a:moveTo>
                  <a:lnTo>
                    <a:pt x="0" y="77068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41519" y="5470533"/>
              <a:ext cx="443230" cy="892175"/>
            </a:xfrm>
            <a:custGeom>
              <a:avLst/>
              <a:gdLst/>
              <a:ahLst/>
              <a:cxnLst/>
              <a:rect l="l" t="t" r="r" b="b"/>
              <a:pathLst>
                <a:path w="443229" h="892175">
                  <a:moveTo>
                    <a:pt x="442953" y="0"/>
                  </a:moveTo>
                  <a:lnTo>
                    <a:pt x="0" y="891547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91229" y="5470533"/>
              <a:ext cx="193675" cy="908050"/>
            </a:xfrm>
            <a:custGeom>
              <a:avLst/>
              <a:gdLst/>
              <a:ahLst/>
              <a:cxnLst/>
              <a:rect l="l" t="t" r="r" b="b"/>
              <a:pathLst>
                <a:path w="193675" h="908050">
                  <a:moveTo>
                    <a:pt x="193242" y="0"/>
                  </a:moveTo>
                  <a:lnTo>
                    <a:pt x="0" y="907632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84470" y="5470533"/>
              <a:ext cx="891540" cy="908050"/>
            </a:xfrm>
            <a:custGeom>
              <a:avLst/>
              <a:gdLst/>
              <a:ahLst/>
              <a:cxnLst/>
              <a:rect l="l" t="t" r="r" b="b"/>
              <a:pathLst>
                <a:path w="891540" h="908050">
                  <a:moveTo>
                    <a:pt x="0" y="0"/>
                  </a:moveTo>
                  <a:lnTo>
                    <a:pt x="0" y="907632"/>
                  </a:lnTo>
                </a:path>
                <a:path w="891540" h="908050">
                  <a:moveTo>
                    <a:pt x="0" y="0"/>
                  </a:moveTo>
                  <a:lnTo>
                    <a:pt x="891133" y="843145"/>
                  </a:lnTo>
                </a:path>
                <a:path w="891540" h="908050">
                  <a:moveTo>
                    <a:pt x="0" y="0"/>
                  </a:moveTo>
                  <a:lnTo>
                    <a:pt x="615787" y="843145"/>
                  </a:lnTo>
                </a:path>
                <a:path w="891540" h="908050">
                  <a:moveTo>
                    <a:pt x="0" y="0"/>
                  </a:moveTo>
                  <a:lnTo>
                    <a:pt x="323182" y="907452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98873" y="5448053"/>
              <a:ext cx="615950" cy="770890"/>
            </a:xfrm>
            <a:custGeom>
              <a:avLst/>
              <a:gdLst/>
              <a:ahLst/>
              <a:cxnLst/>
              <a:rect l="l" t="t" r="r" b="b"/>
              <a:pathLst>
                <a:path w="615950" h="770889">
                  <a:moveTo>
                    <a:pt x="615790" y="0"/>
                  </a:moveTo>
                  <a:lnTo>
                    <a:pt x="0" y="77068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71710" y="5448053"/>
              <a:ext cx="443230" cy="880744"/>
            </a:xfrm>
            <a:custGeom>
              <a:avLst/>
              <a:gdLst/>
              <a:ahLst/>
              <a:cxnLst/>
              <a:rect l="l" t="t" r="r" b="b"/>
              <a:pathLst>
                <a:path w="443229" h="880745">
                  <a:moveTo>
                    <a:pt x="442954" y="0"/>
                  </a:moveTo>
                  <a:lnTo>
                    <a:pt x="0" y="880674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221421" y="5448053"/>
              <a:ext cx="193675" cy="908050"/>
            </a:xfrm>
            <a:custGeom>
              <a:avLst/>
              <a:gdLst/>
              <a:ahLst/>
              <a:cxnLst/>
              <a:rect l="l" t="t" r="r" b="b"/>
              <a:pathLst>
                <a:path w="193675" h="908050">
                  <a:moveTo>
                    <a:pt x="193241" y="0"/>
                  </a:moveTo>
                  <a:lnTo>
                    <a:pt x="0" y="907632"/>
                  </a:lnTo>
                </a:path>
              </a:pathLst>
            </a:custGeom>
            <a:ln w="12699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14662" y="5448052"/>
              <a:ext cx="895985" cy="908050"/>
            </a:xfrm>
            <a:custGeom>
              <a:avLst/>
              <a:gdLst/>
              <a:ahLst/>
              <a:cxnLst/>
              <a:rect l="l" t="t" r="r" b="b"/>
              <a:pathLst>
                <a:path w="895985" h="908050">
                  <a:moveTo>
                    <a:pt x="0" y="0"/>
                  </a:moveTo>
                  <a:lnTo>
                    <a:pt x="0" y="907633"/>
                  </a:lnTo>
                </a:path>
                <a:path w="895985" h="908050">
                  <a:moveTo>
                    <a:pt x="0" y="0"/>
                  </a:moveTo>
                  <a:lnTo>
                    <a:pt x="895605" y="843145"/>
                  </a:lnTo>
                </a:path>
                <a:path w="895985" h="908050">
                  <a:moveTo>
                    <a:pt x="0" y="0"/>
                  </a:moveTo>
                  <a:lnTo>
                    <a:pt x="615787" y="843145"/>
                  </a:lnTo>
                </a:path>
                <a:path w="895985" h="908050">
                  <a:moveTo>
                    <a:pt x="0" y="0"/>
                  </a:moveTo>
                  <a:lnTo>
                    <a:pt x="323182" y="90745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56653" y="5470352"/>
              <a:ext cx="622935" cy="770890"/>
            </a:xfrm>
            <a:custGeom>
              <a:avLst/>
              <a:gdLst/>
              <a:ahLst/>
              <a:cxnLst/>
              <a:rect l="l" t="t" r="r" b="b"/>
              <a:pathLst>
                <a:path w="622934" h="770889">
                  <a:moveTo>
                    <a:pt x="622717" y="0"/>
                  </a:moveTo>
                  <a:lnTo>
                    <a:pt x="0" y="77068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29475" y="5470352"/>
              <a:ext cx="450215" cy="890269"/>
            </a:xfrm>
            <a:custGeom>
              <a:avLst/>
              <a:gdLst/>
              <a:ahLst/>
              <a:cxnLst/>
              <a:rect l="l" t="t" r="r" b="b"/>
              <a:pathLst>
                <a:path w="450215" h="890270">
                  <a:moveTo>
                    <a:pt x="449895" y="0"/>
                  </a:moveTo>
                  <a:lnTo>
                    <a:pt x="0" y="889925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79200" y="5470352"/>
              <a:ext cx="200660" cy="908050"/>
            </a:xfrm>
            <a:custGeom>
              <a:avLst/>
              <a:gdLst/>
              <a:ahLst/>
              <a:cxnLst/>
              <a:rect l="l" t="t" r="r" b="b"/>
              <a:pathLst>
                <a:path w="200659" h="908050">
                  <a:moveTo>
                    <a:pt x="200169" y="0"/>
                  </a:moveTo>
                  <a:lnTo>
                    <a:pt x="0" y="907632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79368" y="5470352"/>
              <a:ext cx="891540" cy="908050"/>
            </a:xfrm>
            <a:custGeom>
              <a:avLst/>
              <a:gdLst/>
              <a:ahLst/>
              <a:cxnLst/>
              <a:rect l="l" t="t" r="r" b="b"/>
              <a:pathLst>
                <a:path w="891540" h="908050">
                  <a:moveTo>
                    <a:pt x="0" y="0"/>
                  </a:moveTo>
                  <a:lnTo>
                    <a:pt x="0" y="907632"/>
                  </a:lnTo>
                </a:path>
                <a:path w="891540" h="908050">
                  <a:moveTo>
                    <a:pt x="0" y="0"/>
                  </a:moveTo>
                  <a:lnTo>
                    <a:pt x="891133" y="843145"/>
                  </a:lnTo>
                </a:path>
                <a:path w="891540" h="908050">
                  <a:moveTo>
                    <a:pt x="0" y="0"/>
                  </a:moveTo>
                  <a:lnTo>
                    <a:pt x="615787" y="843145"/>
                  </a:lnTo>
                </a:path>
                <a:path w="891540" h="908050">
                  <a:moveTo>
                    <a:pt x="0" y="0"/>
                  </a:moveTo>
                  <a:lnTo>
                    <a:pt x="323183" y="90745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92732" y="5433474"/>
              <a:ext cx="615950" cy="770890"/>
            </a:xfrm>
            <a:custGeom>
              <a:avLst/>
              <a:gdLst/>
              <a:ahLst/>
              <a:cxnLst/>
              <a:rect l="l" t="t" r="r" b="b"/>
              <a:pathLst>
                <a:path w="615950" h="770889">
                  <a:moveTo>
                    <a:pt x="615789" y="0"/>
                  </a:moveTo>
                  <a:lnTo>
                    <a:pt x="0" y="77068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63696" y="5433474"/>
              <a:ext cx="443230" cy="880744"/>
            </a:xfrm>
            <a:custGeom>
              <a:avLst/>
              <a:gdLst/>
              <a:ahLst/>
              <a:cxnLst/>
              <a:rect l="l" t="t" r="r" b="b"/>
              <a:pathLst>
                <a:path w="443230" h="880745">
                  <a:moveTo>
                    <a:pt x="442953" y="0"/>
                  </a:moveTo>
                  <a:lnTo>
                    <a:pt x="0" y="880674"/>
                  </a:lnTo>
                </a:path>
              </a:pathLst>
            </a:custGeom>
            <a:ln w="12699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13406" y="5433474"/>
              <a:ext cx="193675" cy="908050"/>
            </a:xfrm>
            <a:custGeom>
              <a:avLst/>
              <a:gdLst/>
              <a:ahLst/>
              <a:cxnLst/>
              <a:rect l="l" t="t" r="r" b="b"/>
              <a:pathLst>
                <a:path w="193675" h="908050">
                  <a:moveTo>
                    <a:pt x="193242" y="0"/>
                  </a:moveTo>
                  <a:lnTo>
                    <a:pt x="0" y="907632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06648" y="5433474"/>
              <a:ext cx="891540" cy="908050"/>
            </a:xfrm>
            <a:custGeom>
              <a:avLst/>
              <a:gdLst/>
              <a:ahLst/>
              <a:cxnLst/>
              <a:rect l="l" t="t" r="r" b="b"/>
              <a:pathLst>
                <a:path w="891539" h="908050">
                  <a:moveTo>
                    <a:pt x="0" y="0"/>
                  </a:moveTo>
                  <a:lnTo>
                    <a:pt x="0" y="907633"/>
                  </a:lnTo>
                </a:path>
                <a:path w="891539" h="908050">
                  <a:moveTo>
                    <a:pt x="0" y="0"/>
                  </a:moveTo>
                  <a:lnTo>
                    <a:pt x="891133" y="843145"/>
                  </a:lnTo>
                </a:path>
                <a:path w="891539" h="908050">
                  <a:moveTo>
                    <a:pt x="0" y="0"/>
                  </a:moveTo>
                  <a:lnTo>
                    <a:pt x="615787" y="843145"/>
                  </a:lnTo>
                </a:path>
                <a:path w="891539" h="908050">
                  <a:moveTo>
                    <a:pt x="0" y="0"/>
                  </a:moveTo>
                  <a:lnTo>
                    <a:pt x="323182" y="907453"/>
                  </a:lnTo>
                </a:path>
              </a:pathLst>
            </a:custGeom>
            <a:ln w="1270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633313" y="364075"/>
            <a:ext cx="70078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A7634"/>
                </a:solidFill>
              </a:rPr>
              <a:t>AI</a:t>
            </a:r>
            <a:r>
              <a:rPr sz="2800" spc="-25" dirty="0">
                <a:solidFill>
                  <a:srgbClr val="FA7634"/>
                </a:solidFill>
              </a:rPr>
              <a:t> </a:t>
            </a:r>
            <a:r>
              <a:rPr sz="2800" spc="-5" dirty="0">
                <a:solidFill>
                  <a:srgbClr val="FA7634"/>
                </a:solidFill>
              </a:rPr>
              <a:t>in</a:t>
            </a:r>
            <a:r>
              <a:rPr sz="2800" spc="-20" dirty="0">
                <a:solidFill>
                  <a:srgbClr val="FA7634"/>
                </a:solidFill>
              </a:rPr>
              <a:t> </a:t>
            </a:r>
            <a:r>
              <a:rPr sz="2800" spc="-5" dirty="0">
                <a:solidFill>
                  <a:srgbClr val="FA7634"/>
                </a:solidFill>
              </a:rPr>
              <a:t>Connect</a:t>
            </a:r>
            <a:r>
              <a:rPr sz="2800" spc="-15" dirty="0">
                <a:solidFill>
                  <a:srgbClr val="FA7634"/>
                </a:solidFill>
              </a:rPr>
              <a:t> </a:t>
            </a:r>
            <a:r>
              <a:rPr sz="2800" spc="-5" dirty="0">
                <a:solidFill>
                  <a:srgbClr val="FA7634"/>
                </a:solidFill>
              </a:rPr>
              <a:t>Four</a:t>
            </a:r>
            <a:r>
              <a:rPr sz="2800" spc="-25" dirty="0">
                <a:solidFill>
                  <a:srgbClr val="FA7634"/>
                </a:solidFill>
              </a:rPr>
              <a:t> </a:t>
            </a:r>
            <a:r>
              <a:rPr sz="2800" dirty="0">
                <a:solidFill>
                  <a:srgbClr val="FA7634"/>
                </a:solidFill>
              </a:rPr>
              <a:t>—</a:t>
            </a:r>
            <a:r>
              <a:rPr sz="2800" spc="-15" dirty="0">
                <a:solidFill>
                  <a:srgbClr val="FA7634"/>
                </a:solidFill>
              </a:rPr>
              <a:t> </a:t>
            </a:r>
            <a:r>
              <a:rPr sz="2800" spc="-5" dirty="0">
                <a:solidFill>
                  <a:srgbClr val="FA7634"/>
                </a:solidFill>
              </a:rPr>
              <a:t>Implementing</a:t>
            </a:r>
            <a:r>
              <a:rPr sz="2800" spc="-25" dirty="0">
                <a:solidFill>
                  <a:srgbClr val="FA7634"/>
                </a:solidFill>
              </a:rPr>
              <a:t> </a:t>
            </a:r>
            <a:r>
              <a:rPr sz="2800" dirty="0">
                <a:solidFill>
                  <a:srgbClr val="FA7634"/>
                </a:solidFill>
              </a:rPr>
              <a:t>MinMax</a:t>
            </a:r>
            <a:endParaRPr sz="2800"/>
          </a:p>
        </p:txBody>
      </p: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79100" y="6375400"/>
            <a:ext cx="1583047" cy="480472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5615926" y="1799108"/>
            <a:ext cx="2181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7E8F"/>
                </a:solidFill>
                <a:latin typeface="Arial MT"/>
                <a:cs typeface="Arial MT"/>
              </a:rPr>
              <a:t>Initial</a:t>
            </a:r>
            <a:r>
              <a:rPr sz="1800" spc="-35" dirty="0">
                <a:solidFill>
                  <a:srgbClr val="297E8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7E8F"/>
                </a:solidFill>
                <a:latin typeface="Arial MT"/>
                <a:cs typeface="Arial MT"/>
              </a:rPr>
              <a:t>phase</a:t>
            </a:r>
            <a:r>
              <a:rPr sz="1800" spc="-30" dirty="0">
                <a:solidFill>
                  <a:srgbClr val="297E8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7E8F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297E8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7E8F"/>
                </a:solidFill>
                <a:latin typeface="Arial MT"/>
                <a:cs typeface="Arial MT"/>
              </a:rPr>
              <a:t>Game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313" y="362672"/>
            <a:ext cx="3140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A7634"/>
                </a:solidFill>
              </a:rPr>
              <a:t>Heuristic</a:t>
            </a:r>
            <a:r>
              <a:rPr sz="3200" spc="-90" dirty="0">
                <a:solidFill>
                  <a:srgbClr val="FA7634"/>
                </a:solidFill>
              </a:rPr>
              <a:t> </a:t>
            </a:r>
            <a:r>
              <a:rPr sz="3200" dirty="0">
                <a:solidFill>
                  <a:srgbClr val="FA7634"/>
                </a:solidFill>
              </a:rPr>
              <a:t>MinMax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633312" y="1232544"/>
            <a:ext cx="6925309" cy="270764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Heuristic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function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connect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4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minimax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given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by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000"/>
              </a:spcBef>
              <a:tabLst>
                <a:tab pos="501015" algn="l"/>
              </a:tabLst>
            </a:pP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H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=	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(X4 *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1000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+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X3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*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100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+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X2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*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10) </a:t>
            </a:r>
            <a:r>
              <a:rPr sz="1800" dirty="0">
                <a:latin typeface="Arial MT"/>
                <a:cs typeface="Arial MT"/>
              </a:rPr>
              <a:t>-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(Y4 *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1000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+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Y3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*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100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+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Y2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* </a:t>
            </a:r>
            <a:r>
              <a:rPr sz="1800" spc="-4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10)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 MT"/>
              <a:cs typeface="Arial MT"/>
            </a:endParaRPr>
          </a:p>
          <a:p>
            <a:pPr marL="12700" marR="3617595">
              <a:lnSpc>
                <a:spcPct val="146300"/>
              </a:lnSpc>
            </a:pP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X4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–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four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yellow coins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a row </a:t>
            </a:r>
            <a:r>
              <a:rPr sz="1800" spc="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X3</a:t>
            </a:r>
            <a:r>
              <a:rPr sz="1800" spc="-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–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Three</a:t>
            </a:r>
            <a:r>
              <a:rPr sz="18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yellow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coins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row </a:t>
            </a:r>
            <a:r>
              <a:rPr sz="1800" spc="-48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X2</a:t>
            </a:r>
            <a:r>
              <a:rPr sz="18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–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Two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yellow</a:t>
            </a:r>
            <a:r>
              <a:rPr sz="1800" spc="-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coins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row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312" y="4316104"/>
            <a:ext cx="300736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300"/>
              </a:lnSpc>
              <a:spcBef>
                <a:spcPts val="100"/>
              </a:spcBef>
            </a:pP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Y4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–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four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red coins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a row </a:t>
            </a:r>
            <a:r>
              <a:rPr sz="1800" spc="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Y3</a:t>
            </a:r>
            <a:r>
              <a:rPr sz="1800" spc="-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–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Three</a:t>
            </a:r>
            <a:r>
              <a:rPr sz="18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red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coins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row </a:t>
            </a:r>
            <a:r>
              <a:rPr sz="1800" spc="-48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Y2</a:t>
            </a:r>
            <a:r>
              <a:rPr sz="18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–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Two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red</a:t>
            </a:r>
            <a:r>
              <a:rPr sz="1800" spc="-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coins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08080"/>
                </a:solidFill>
                <a:latin typeface="Arial MT"/>
                <a:cs typeface="Arial MT"/>
              </a:rPr>
              <a:t>row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9168" y="5994844"/>
            <a:ext cx="253049" cy="2533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168" y="5621776"/>
            <a:ext cx="253049" cy="2530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610053" y="5111096"/>
            <a:ext cx="1769745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76F8C"/>
                </a:solidFill>
                <a:latin typeface="Arial MT"/>
                <a:cs typeface="Arial MT"/>
              </a:rPr>
              <a:t>Board</a:t>
            </a:r>
            <a:r>
              <a:rPr sz="1800" spc="-40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6F8C"/>
                </a:solidFill>
                <a:latin typeface="Arial MT"/>
                <a:cs typeface="Arial MT"/>
              </a:rPr>
              <a:t>score</a:t>
            </a:r>
            <a:r>
              <a:rPr sz="1800" spc="-35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6F8C"/>
                </a:solidFill>
                <a:latin typeface="Arial MT"/>
                <a:cs typeface="Arial MT"/>
              </a:rPr>
              <a:t>=</a:t>
            </a:r>
            <a:r>
              <a:rPr sz="1800" spc="-35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6F8C"/>
                </a:solidFill>
                <a:latin typeface="Arial MT"/>
                <a:cs typeface="Arial MT"/>
              </a:rPr>
              <a:t>80</a:t>
            </a:r>
            <a:endParaRPr sz="1800">
              <a:latin typeface="Arial MT"/>
              <a:cs typeface="Arial MT"/>
            </a:endParaRPr>
          </a:p>
          <a:p>
            <a:pPr marL="247015" marR="455930">
              <a:lnSpc>
                <a:spcPct val="146300"/>
              </a:lnSpc>
              <a:spcBef>
                <a:spcPts val="375"/>
              </a:spcBef>
            </a:pP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X</a:t>
            </a:r>
            <a:r>
              <a:rPr sz="18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18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Player </a:t>
            </a:r>
            <a:r>
              <a:rPr sz="1800" spc="-48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Y</a:t>
            </a:r>
            <a:r>
              <a:rPr sz="18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18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Player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8100" y="5880100"/>
            <a:ext cx="3232727" cy="96173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130800" y="2641600"/>
            <a:ext cx="2700020" cy="2328545"/>
            <a:chOff x="5130800" y="2641600"/>
            <a:chExt cx="2700020" cy="232854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0800" y="2641600"/>
              <a:ext cx="2699486" cy="23284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68982" y="4622553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60" h="269239">
                  <a:moveTo>
                    <a:pt x="131869" y="268906"/>
                  </a:moveTo>
                  <a:lnTo>
                    <a:pt x="90188" y="262051"/>
                  </a:lnTo>
                  <a:lnTo>
                    <a:pt x="53988" y="242964"/>
                  </a:lnTo>
                  <a:lnTo>
                    <a:pt x="25443" y="213859"/>
                  </a:lnTo>
                  <a:lnTo>
                    <a:pt x="6722" y="176950"/>
                  </a:lnTo>
                  <a:lnTo>
                    <a:pt x="0" y="134453"/>
                  </a:lnTo>
                  <a:lnTo>
                    <a:pt x="6722" y="91955"/>
                  </a:lnTo>
                  <a:lnTo>
                    <a:pt x="25443" y="55046"/>
                  </a:lnTo>
                  <a:lnTo>
                    <a:pt x="53988" y="25941"/>
                  </a:lnTo>
                  <a:lnTo>
                    <a:pt x="90188" y="6854"/>
                  </a:lnTo>
                  <a:lnTo>
                    <a:pt x="131869" y="0"/>
                  </a:lnTo>
                  <a:lnTo>
                    <a:pt x="173549" y="6854"/>
                  </a:lnTo>
                  <a:lnTo>
                    <a:pt x="209749" y="25941"/>
                  </a:lnTo>
                  <a:lnTo>
                    <a:pt x="238295" y="55046"/>
                  </a:lnTo>
                  <a:lnTo>
                    <a:pt x="257015" y="91955"/>
                  </a:lnTo>
                  <a:lnTo>
                    <a:pt x="263738" y="134453"/>
                  </a:lnTo>
                  <a:lnTo>
                    <a:pt x="257015" y="176950"/>
                  </a:lnTo>
                  <a:lnTo>
                    <a:pt x="238295" y="213859"/>
                  </a:lnTo>
                  <a:lnTo>
                    <a:pt x="209749" y="242964"/>
                  </a:lnTo>
                  <a:lnTo>
                    <a:pt x="173549" y="262051"/>
                  </a:lnTo>
                  <a:lnTo>
                    <a:pt x="131869" y="26890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68982" y="4622553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60" h="269239">
                  <a:moveTo>
                    <a:pt x="0" y="134453"/>
                  </a:moveTo>
                  <a:lnTo>
                    <a:pt x="2679" y="107356"/>
                  </a:lnTo>
                  <a:lnTo>
                    <a:pt x="10362" y="82117"/>
                  </a:lnTo>
                  <a:lnTo>
                    <a:pt x="22521" y="59278"/>
                  </a:lnTo>
                  <a:lnTo>
                    <a:pt x="43182" y="48683"/>
                  </a:lnTo>
                  <a:lnTo>
                    <a:pt x="58139" y="22962"/>
                  </a:lnTo>
                  <a:lnTo>
                    <a:pt x="80539" y="10566"/>
                  </a:lnTo>
                  <a:lnTo>
                    <a:pt x="105292" y="2731"/>
                  </a:lnTo>
                  <a:lnTo>
                    <a:pt x="131869" y="0"/>
                  </a:lnTo>
                  <a:lnTo>
                    <a:pt x="158445" y="2731"/>
                  </a:lnTo>
                  <a:lnTo>
                    <a:pt x="183198" y="10566"/>
                  </a:lnTo>
                  <a:lnTo>
                    <a:pt x="205598" y="22962"/>
                  </a:lnTo>
                  <a:lnTo>
                    <a:pt x="225114" y="48683"/>
                  </a:lnTo>
                  <a:lnTo>
                    <a:pt x="241217" y="59278"/>
                  </a:lnTo>
                  <a:lnTo>
                    <a:pt x="253375" y="82117"/>
                  </a:lnTo>
                  <a:lnTo>
                    <a:pt x="261058" y="107356"/>
                  </a:lnTo>
                  <a:lnTo>
                    <a:pt x="263738" y="134453"/>
                  </a:lnTo>
                  <a:lnTo>
                    <a:pt x="253375" y="186788"/>
                  </a:lnTo>
                  <a:lnTo>
                    <a:pt x="225114" y="235633"/>
                  </a:lnTo>
                  <a:lnTo>
                    <a:pt x="205598" y="245943"/>
                  </a:lnTo>
                  <a:lnTo>
                    <a:pt x="183198" y="258340"/>
                  </a:lnTo>
                  <a:lnTo>
                    <a:pt x="158445" y="266174"/>
                  </a:lnTo>
                  <a:lnTo>
                    <a:pt x="131869" y="268906"/>
                  </a:lnTo>
                  <a:lnTo>
                    <a:pt x="105292" y="266174"/>
                  </a:lnTo>
                  <a:lnTo>
                    <a:pt x="58139" y="245943"/>
                  </a:lnTo>
                  <a:lnTo>
                    <a:pt x="22521" y="209627"/>
                  </a:lnTo>
                  <a:lnTo>
                    <a:pt x="2679" y="161549"/>
                  </a:lnTo>
                  <a:lnTo>
                    <a:pt x="0" y="134453"/>
                  </a:lnTo>
                  <a:close/>
                </a:path>
              </a:pathLst>
            </a:custGeom>
            <a:ln w="1904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55481" y="4248234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59" h="269239">
                  <a:moveTo>
                    <a:pt x="131869" y="268906"/>
                  </a:moveTo>
                  <a:lnTo>
                    <a:pt x="84418" y="258507"/>
                  </a:lnTo>
                  <a:lnTo>
                    <a:pt x="42071" y="230862"/>
                  </a:lnTo>
                  <a:lnTo>
                    <a:pt x="11655" y="191298"/>
                  </a:lnTo>
                  <a:lnTo>
                    <a:pt x="0" y="145144"/>
                  </a:lnTo>
                  <a:lnTo>
                    <a:pt x="7605" y="97429"/>
                  </a:lnTo>
                  <a:lnTo>
                    <a:pt x="28091" y="57356"/>
                  </a:lnTo>
                  <a:lnTo>
                    <a:pt x="57961" y="26625"/>
                  </a:lnTo>
                  <a:lnTo>
                    <a:pt x="93719" y="6940"/>
                  </a:lnTo>
                  <a:lnTo>
                    <a:pt x="131869" y="0"/>
                  </a:lnTo>
                  <a:lnTo>
                    <a:pt x="173549" y="6940"/>
                  </a:lnTo>
                  <a:lnTo>
                    <a:pt x="209749" y="26625"/>
                  </a:lnTo>
                  <a:lnTo>
                    <a:pt x="238295" y="57356"/>
                  </a:lnTo>
                  <a:lnTo>
                    <a:pt x="257015" y="97429"/>
                  </a:lnTo>
                  <a:lnTo>
                    <a:pt x="263738" y="145144"/>
                  </a:lnTo>
                  <a:lnTo>
                    <a:pt x="253375" y="191298"/>
                  </a:lnTo>
                  <a:lnTo>
                    <a:pt x="225114" y="230862"/>
                  </a:lnTo>
                  <a:lnTo>
                    <a:pt x="183198" y="258507"/>
                  </a:lnTo>
                  <a:lnTo>
                    <a:pt x="131869" y="26890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55481" y="4248234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59" h="269239">
                  <a:moveTo>
                    <a:pt x="0" y="145144"/>
                  </a:moveTo>
                  <a:lnTo>
                    <a:pt x="10362" y="82117"/>
                  </a:lnTo>
                  <a:lnTo>
                    <a:pt x="38623" y="39380"/>
                  </a:lnTo>
                  <a:lnTo>
                    <a:pt x="70187" y="22962"/>
                  </a:lnTo>
                  <a:lnTo>
                    <a:pt x="80539" y="10566"/>
                  </a:lnTo>
                  <a:lnTo>
                    <a:pt x="105292" y="2731"/>
                  </a:lnTo>
                  <a:lnTo>
                    <a:pt x="131869" y="0"/>
                  </a:lnTo>
                  <a:lnTo>
                    <a:pt x="158445" y="2731"/>
                  </a:lnTo>
                  <a:lnTo>
                    <a:pt x="205598" y="22962"/>
                  </a:lnTo>
                  <a:lnTo>
                    <a:pt x="241217" y="59278"/>
                  </a:lnTo>
                  <a:lnTo>
                    <a:pt x="261059" y="107356"/>
                  </a:lnTo>
                  <a:lnTo>
                    <a:pt x="263738" y="145144"/>
                  </a:lnTo>
                  <a:lnTo>
                    <a:pt x="253375" y="186788"/>
                  </a:lnTo>
                  <a:lnTo>
                    <a:pt x="225114" y="229525"/>
                  </a:lnTo>
                  <a:lnTo>
                    <a:pt x="183198" y="258340"/>
                  </a:lnTo>
                  <a:lnTo>
                    <a:pt x="131869" y="268906"/>
                  </a:lnTo>
                  <a:lnTo>
                    <a:pt x="105292" y="266174"/>
                  </a:lnTo>
                  <a:lnTo>
                    <a:pt x="80539" y="258340"/>
                  </a:lnTo>
                  <a:lnTo>
                    <a:pt x="70187" y="245943"/>
                  </a:lnTo>
                  <a:lnTo>
                    <a:pt x="38623" y="229525"/>
                  </a:lnTo>
                  <a:lnTo>
                    <a:pt x="22521" y="211085"/>
                  </a:lnTo>
                  <a:lnTo>
                    <a:pt x="10362" y="186788"/>
                  </a:lnTo>
                  <a:lnTo>
                    <a:pt x="2679" y="161549"/>
                  </a:lnTo>
                  <a:lnTo>
                    <a:pt x="0" y="145144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55481" y="4622553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59" h="269239">
                  <a:moveTo>
                    <a:pt x="131869" y="268906"/>
                  </a:moveTo>
                  <a:lnTo>
                    <a:pt x="93719" y="262051"/>
                  </a:lnTo>
                  <a:lnTo>
                    <a:pt x="57961" y="242964"/>
                  </a:lnTo>
                  <a:lnTo>
                    <a:pt x="28091" y="213859"/>
                  </a:lnTo>
                  <a:lnTo>
                    <a:pt x="7605" y="176950"/>
                  </a:lnTo>
                  <a:lnTo>
                    <a:pt x="0" y="134453"/>
                  </a:lnTo>
                  <a:lnTo>
                    <a:pt x="7605" y="91955"/>
                  </a:lnTo>
                  <a:lnTo>
                    <a:pt x="28091" y="55046"/>
                  </a:lnTo>
                  <a:lnTo>
                    <a:pt x="57961" y="25941"/>
                  </a:lnTo>
                  <a:lnTo>
                    <a:pt x="93719" y="6854"/>
                  </a:lnTo>
                  <a:lnTo>
                    <a:pt x="131869" y="0"/>
                  </a:lnTo>
                  <a:lnTo>
                    <a:pt x="173549" y="6854"/>
                  </a:lnTo>
                  <a:lnTo>
                    <a:pt x="209749" y="25941"/>
                  </a:lnTo>
                  <a:lnTo>
                    <a:pt x="238295" y="55046"/>
                  </a:lnTo>
                  <a:lnTo>
                    <a:pt x="257015" y="91955"/>
                  </a:lnTo>
                  <a:lnTo>
                    <a:pt x="263738" y="134453"/>
                  </a:lnTo>
                  <a:lnTo>
                    <a:pt x="257015" y="176950"/>
                  </a:lnTo>
                  <a:lnTo>
                    <a:pt x="238295" y="213859"/>
                  </a:lnTo>
                  <a:lnTo>
                    <a:pt x="209749" y="242964"/>
                  </a:lnTo>
                  <a:lnTo>
                    <a:pt x="173549" y="262051"/>
                  </a:lnTo>
                  <a:lnTo>
                    <a:pt x="131869" y="26890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55481" y="4622553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59" h="269239">
                  <a:moveTo>
                    <a:pt x="0" y="134453"/>
                  </a:moveTo>
                  <a:lnTo>
                    <a:pt x="2679" y="107356"/>
                  </a:lnTo>
                  <a:lnTo>
                    <a:pt x="10362" y="82117"/>
                  </a:lnTo>
                  <a:lnTo>
                    <a:pt x="22521" y="59278"/>
                  </a:lnTo>
                  <a:lnTo>
                    <a:pt x="38623" y="48683"/>
                  </a:lnTo>
                  <a:lnTo>
                    <a:pt x="70187" y="22962"/>
                  </a:lnTo>
                  <a:lnTo>
                    <a:pt x="80539" y="10566"/>
                  </a:lnTo>
                  <a:lnTo>
                    <a:pt x="105292" y="2731"/>
                  </a:lnTo>
                  <a:lnTo>
                    <a:pt x="131869" y="0"/>
                  </a:lnTo>
                  <a:lnTo>
                    <a:pt x="158445" y="2731"/>
                  </a:lnTo>
                  <a:lnTo>
                    <a:pt x="183198" y="10566"/>
                  </a:lnTo>
                  <a:lnTo>
                    <a:pt x="205598" y="22962"/>
                  </a:lnTo>
                  <a:lnTo>
                    <a:pt x="225114" y="48683"/>
                  </a:lnTo>
                  <a:lnTo>
                    <a:pt x="241217" y="59278"/>
                  </a:lnTo>
                  <a:lnTo>
                    <a:pt x="253375" y="82117"/>
                  </a:lnTo>
                  <a:lnTo>
                    <a:pt x="261059" y="107356"/>
                  </a:lnTo>
                  <a:lnTo>
                    <a:pt x="263738" y="134453"/>
                  </a:lnTo>
                  <a:lnTo>
                    <a:pt x="253375" y="186788"/>
                  </a:lnTo>
                  <a:lnTo>
                    <a:pt x="225114" y="235633"/>
                  </a:lnTo>
                  <a:lnTo>
                    <a:pt x="205598" y="245943"/>
                  </a:lnTo>
                  <a:lnTo>
                    <a:pt x="183198" y="258340"/>
                  </a:lnTo>
                  <a:lnTo>
                    <a:pt x="158445" y="266174"/>
                  </a:lnTo>
                  <a:lnTo>
                    <a:pt x="131869" y="268906"/>
                  </a:lnTo>
                  <a:lnTo>
                    <a:pt x="105292" y="266174"/>
                  </a:lnTo>
                  <a:lnTo>
                    <a:pt x="80539" y="258340"/>
                  </a:lnTo>
                  <a:lnTo>
                    <a:pt x="70187" y="245943"/>
                  </a:lnTo>
                  <a:lnTo>
                    <a:pt x="38623" y="235633"/>
                  </a:lnTo>
                  <a:lnTo>
                    <a:pt x="22521" y="209627"/>
                  </a:lnTo>
                  <a:lnTo>
                    <a:pt x="10362" y="186788"/>
                  </a:lnTo>
                  <a:lnTo>
                    <a:pt x="2679" y="161549"/>
                  </a:lnTo>
                  <a:lnTo>
                    <a:pt x="0" y="134453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41980" y="4622553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59" h="269239">
                  <a:moveTo>
                    <a:pt x="263738" y="134453"/>
                  </a:moveTo>
                  <a:lnTo>
                    <a:pt x="0" y="134453"/>
                  </a:lnTo>
                  <a:lnTo>
                    <a:pt x="6722" y="91955"/>
                  </a:lnTo>
                  <a:lnTo>
                    <a:pt x="25443" y="55046"/>
                  </a:lnTo>
                  <a:lnTo>
                    <a:pt x="53988" y="25941"/>
                  </a:lnTo>
                  <a:lnTo>
                    <a:pt x="90188" y="6854"/>
                  </a:lnTo>
                  <a:lnTo>
                    <a:pt x="131868" y="0"/>
                  </a:lnTo>
                  <a:lnTo>
                    <a:pt x="173549" y="6854"/>
                  </a:lnTo>
                  <a:lnTo>
                    <a:pt x="209749" y="25941"/>
                  </a:lnTo>
                  <a:lnTo>
                    <a:pt x="238295" y="55046"/>
                  </a:lnTo>
                  <a:lnTo>
                    <a:pt x="257015" y="91955"/>
                  </a:lnTo>
                  <a:lnTo>
                    <a:pt x="263738" y="134453"/>
                  </a:lnTo>
                  <a:close/>
                </a:path>
                <a:path w="264159" h="269239">
                  <a:moveTo>
                    <a:pt x="131869" y="268906"/>
                  </a:moveTo>
                  <a:lnTo>
                    <a:pt x="90188" y="262051"/>
                  </a:lnTo>
                  <a:lnTo>
                    <a:pt x="53989" y="242964"/>
                  </a:lnTo>
                  <a:lnTo>
                    <a:pt x="25443" y="213859"/>
                  </a:lnTo>
                  <a:lnTo>
                    <a:pt x="6723" y="176950"/>
                  </a:lnTo>
                  <a:lnTo>
                    <a:pt x="0" y="134453"/>
                  </a:lnTo>
                  <a:lnTo>
                    <a:pt x="263738" y="134453"/>
                  </a:lnTo>
                  <a:lnTo>
                    <a:pt x="257016" y="176950"/>
                  </a:lnTo>
                  <a:lnTo>
                    <a:pt x="238295" y="213859"/>
                  </a:lnTo>
                  <a:lnTo>
                    <a:pt x="209749" y="242964"/>
                  </a:lnTo>
                  <a:lnTo>
                    <a:pt x="173550" y="262051"/>
                  </a:lnTo>
                  <a:lnTo>
                    <a:pt x="131869" y="26890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41980" y="4622553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59" h="269239">
                  <a:moveTo>
                    <a:pt x="0" y="134453"/>
                  </a:moveTo>
                  <a:lnTo>
                    <a:pt x="11315" y="107356"/>
                  </a:lnTo>
                  <a:lnTo>
                    <a:pt x="10362" y="82117"/>
                  </a:lnTo>
                  <a:lnTo>
                    <a:pt x="22521" y="59278"/>
                  </a:lnTo>
                  <a:lnTo>
                    <a:pt x="38623" y="48683"/>
                  </a:lnTo>
                  <a:lnTo>
                    <a:pt x="58139" y="22962"/>
                  </a:lnTo>
                  <a:lnTo>
                    <a:pt x="80539" y="10566"/>
                  </a:lnTo>
                  <a:lnTo>
                    <a:pt x="105292" y="2731"/>
                  </a:lnTo>
                  <a:lnTo>
                    <a:pt x="131868" y="0"/>
                  </a:lnTo>
                  <a:lnTo>
                    <a:pt x="158445" y="2731"/>
                  </a:lnTo>
                  <a:lnTo>
                    <a:pt x="183198" y="10566"/>
                  </a:lnTo>
                  <a:lnTo>
                    <a:pt x="211709" y="22962"/>
                  </a:lnTo>
                  <a:lnTo>
                    <a:pt x="225114" y="48683"/>
                  </a:lnTo>
                  <a:lnTo>
                    <a:pt x="241217" y="59278"/>
                  </a:lnTo>
                  <a:lnTo>
                    <a:pt x="253375" y="82117"/>
                  </a:lnTo>
                  <a:lnTo>
                    <a:pt x="261059" y="107356"/>
                  </a:lnTo>
                  <a:lnTo>
                    <a:pt x="263738" y="134453"/>
                  </a:lnTo>
                  <a:lnTo>
                    <a:pt x="261060" y="161549"/>
                  </a:lnTo>
                  <a:lnTo>
                    <a:pt x="241217" y="209627"/>
                  </a:lnTo>
                  <a:lnTo>
                    <a:pt x="211717" y="245943"/>
                  </a:lnTo>
                  <a:lnTo>
                    <a:pt x="158446" y="266174"/>
                  </a:lnTo>
                  <a:lnTo>
                    <a:pt x="131869" y="268906"/>
                  </a:lnTo>
                  <a:lnTo>
                    <a:pt x="105293" y="266174"/>
                  </a:lnTo>
                  <a:lnTo>
                    <a:pt x="80540" y="258340"/>
                  </a:lnTo>
                  <a:lnTo>
                    <a:pt x="58140" y="245943"/>
                  </a:lnTo>
                  <a:lnTo>
                    <a:pt x="38623" y="235633"/>
                  </a:lnTo>
                  <a:lnTo>
                    <a:pt x="22521" y="209627"/>
                  </a:lnTo>
                  <a:lnTo>
                    <a:pt x="10363" y="186788"/>
                  </a:lnTo>
                  <a:lnTo>
                    <a:pt x="11323" y="161549"/>
                  </a:lnTo>
                  <a:lnTo>
                    <a:pt x="0" y="134453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68982" y="4244085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60" h="269239">
                  <a:moveTo>
                    <a:pt x="131869" y="268906"/>
                  </a:moveTo>
                  <a:lnTo>
                    <a:pt x="90188" y="262051"/>
                  </a:lnTo>
                  <a:lnTo>
                    <a:pt x="53988" y="242964"/>
                  </a:lnTo>
                  <a:lnTo>
                    <a:pt x="25443" y="213859"/>
                  </a:lnTo>
                  <a:lnTo>
                    <a:pt x="6722" y="176950"/>
                  </a:lnTo>
                  <a:lnTo>
                    <a:pt x="0" y="134453"/>
                  </a:lnTo>
                  <a:lnTo>
                    <a:pt x="6722" y="91955"/>
                  </a:lnTo>
                  <a:lnTo>
                    <a:pt x="25443" y="55046"/>
                  </a:lnTo>
                  <a:lnTo>
                    <a:pt x="53988" y="25941"/>
                  </a:lnTo>
                  <a:lnTo>
                    <a:pt x="90188" y="6854"/>
                  </a:lnTo>
                  <a:lnTo>
                    <a:pt x="131869" y="0"/>
                  </a:lnTo>
                  <a:lnTo>
                    <a:pt x="173549" y="6854"/>
                  </a:lnTo>
                  <a:lnTo>
                    <a:pt x="209749" y="25941"/>
                  </a:lnTo>
                  <a:lnTo>
                    <a:pt x="238295" y="55046"/>
                  </a:lnTo>
                  <a:lnTo>
                    <a:pt x="257015" y="91955"/>
                  </a:lnTo>
                  <a:lnTo>
                    <a:pt x="263738" y="134453"/>
                  </a:lnTo>
                  <a:lnTo>
                    <a:pt x="257015" y="176950"/>
                  </a:lnTo>
                  <a:lnTo>
                    <a:pt x="238295" y="213859"/>
                  </a:lnTo>
                  <a:lnTo>
                    <a:pt x="209749" y="242964"/>
                  </a:lnTo>
                  <a:lnTo>
                    <a:pt x="173549" y="262051"/>
                  </a:lnTo>
                  <a:lnTo>
                    <a:pt x="131869" y="26890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68982" y="4244085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60" h="269239">
                  <a:moveTo>
                    <a:pt x="0" y="134453"/>
                  </a:moveTo>
                  <a:lnTo>
                    <a:pt x="2679" y="107356"/>
                  </a:lnTo>
                  <a:lnTo>
                    <a:pt x="10362" y="82117"/>
                  </a:lnTo>
                  <a:lnTo>
                    <a:pt x="22521" y="59278"/>
                  </a:lnTo>
                  <a:lnTo>
                    <a:pt x="43182" y="39380"/>
                  </a:lnTo>
                  <a:lnTo>
                    <a:pt x="58139" y="22962"/>
                  </a:lnTo>
                  <a:lnTo>
                    <a:pt x="80539" y="11926"/>
                  </a:lnTo>
                  <a:lnTo>
                    <a:pt x="105292" y="2731"/>
                  </a:lnTo>
                  <a:lnTo>
                    <a:pt x="131869" y="0"/>
                  </a:lnTo>
                  <a:lnTo>
                    <a:pt x="158445" y="2731"/>
                  </a:lnTo>
                  <a:lnTo>
                    <a:pt x="205598" y="22962"/>
                  </a:lnTo>
                  <a:lnTo>
                    <a:pt x="241217" y="59278"/>
                  </a:lnTo>
                  <a:lnTo>
                    <a:pt x="261058" y="107356"/>
                  </a:lnTo>
                  <a:lnTo>
                    <a:pt x="263738" y="134453"/>
                  </a:lnTo>
                  <a:lnTo>
                    <a:pt x="253375" y="186788"/>
                  </a:lnTo>
                  <a:lnTo>
                    <a:pt x="225114" y="229525"/>
                  </a:lnTo>
                  <a:lnTo>
                    <a:pt x="183198" y="258340"/>
                  </a:lnTo>
                  <a:lnTo>
                    <a:pt x="131869" y="268906"/>
                  </a:lnTo>
                  <a:lnTo>
                    <a:pt x="105292" y="266174"/>
                  </a:lnTo>
                  <a:lnTo>
                    <a:pt x="80539" y="258340"/>
                  </a:lnTo>
                  <a:lnTo>
                    <a:pt x="58139" y="245943"/>
                  </a:lnTo>
                  <a:lnTo>
                    <a:pt x="43182" y="229525"/>
                  </a:lnTo>
                  <a:lnTo>
                    <a:pt x="22521" y="209627"/>
                  </a:lnTo>
                  <a:lnTo>
                    <a:pt x="10362" y="186788"/>
                  </a:lnTo>
                  <a:lnTo>
                    <a:pt x="2679" y="161549"/>
                  </a:lnTo>
                  <a:lnTo>
                    <a:pt x="0" y="134453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41980" y="3872100"/>
              <a:ext cx="264160" cy="276225"/>
            </a:xfrm>
            <a:custGeom>
              <a:avLst/>
              <a:gdLst/>
              <a:ahLst/>
              <a:cxnLst/>
              <a:rect l="l" t="t" r="r" b="b"/>
              <a:pathLst>
                <a:path w="264159" h="276225">
                  <a:moveTo>
                    <a:pt x="263738" y="134453"/>
                  </a:moveTo>
                  <a:lnTo>
                    <a:pt x="0" y="134453"/>
                  </a:lnTo>
                  <a:lnTo>
                    <a:pt x="6722" y="91955"/>
                  </a:lnTo>
                  <a:lnTo>
                    <a:pt x="25443" y="55046"/>
                  </a:lnTo>
                  <a:lnTo>
                    <a:pt x="53988" y="25941"/>
                  </a:lnTo>
                  <a:lnTo>
                    <a:pt x="90188" y="6854"/>
                  </a:lnTo>
                  <a:lnTo>
                    <a:pt x="131868" y="0"/>
                  </a:lnTo>
                  <a:lnTo>
                    <a:pt x="173549" y="6854"/>
                  </a:lnTo>
                  <a:lnTo>
                    <a:pt x="209749" y="25941"/>
                  </a:lnTo>
                  <a:lnTo>
                    <a:pt x="238295" y="55046"/>
                  </a:lnTo>
                  <a:lnTo>
                    <a:pt x="257015" y="91955"/>
                  </a:lnTo>
                  <a:lnTo>
                    <a:pt x="263738" y="134453"/>
                  </a:lnTo>
                  <a:close/>
                </a:path>
                <a:path w="264159" h="276225">
                  <a:moveTo>
                    <a:pt x="131869" y="276168"/>
                  </a:moveTo>
                  <a:lnTo>
                    <a:pt x="90188" y="268558"/>
                  </a:lnTo>
                  <a:lnTo>
                    <a:pt x="53989" y="247670"/>
                  </a:lnTo>
                  <a:lnTo>
                    <a:pt x="25443" y="216415"/>
                  </a:lnTo>
                  <a:lnTo>
                    <a:pt x="6723" y="177705"/>
                  </a:lnTo>
                  <a:lnTo>
                    <a:pt x="0" y="134453"/>
                  </a:lnTo>
                  <a:lnTo>
                    <a:pt x="263738" y="134453"/>
                  </a:lnTo>
                  <a:lnTo>
                    <a:pt x="257016" y="177705"/>
                  </a:lnTo>
                  <a:lnTo>
                    <a:pt x="238295" y="216415"/>
                  </a:lnTo>
                  <a:lnTo>
                    <a:pt x="209749" y="247670"/>
                  </a:lnTo>
                  <a:lnTo>
                    <a:pt x="173550" y="268558"/>
                  </a:lnTo>
                  <a:lnTo>
                    <a:pt x="131869" y="27616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41980" y="3872100"/>
              <a:ext cx="264160" cy="276225"/>
            </a:xfrm>
            <a:custGeom>
              <a:avLst/>
              <a:gdLst/>
              <a:ahLst/>
              <a:cxnLst/>
              <a:rect l="l" t="t" r="r" b="b"/>
              <a:pathLst>
                <a:path w="264159" h="276225">
                  <a:moveTo>
                    <a:pt x="0" y="134453"/>
                  </a:moveTo>
                  <a:lnTo>
                    <a:pt x="11315" y="107356"/>
                  </a:lnTo>
                  <a:lnTo>
                    <a:pt x="10362" y="82117"/>
                  </a:lnTo>
                  <a:lnTo>
                    <a:pt x="22521" y="59278"/>
                  </a:lnTo>
                  <a:lnTo>
                    <a:pt x="58139" y="22962"/>
                  </a:lnTo>
                  <a:lnTo>
                    <a:pt x="105292" y="2731"/>
                  </a:lnTo>
                  <a:lnTo>
                    <a:pt x="131868" y="0"/>
                  </a:lnTo>
                  <a:lnTo>
                    <a:pt x="158445" y="2731"/>
                  </a:lnTo>
                  <a:lnTo>
                    <a:pt x="211709" y="22962"/>
                  </a:lnTo>
                  <a:lnTo>
                    <a:pt x="241217" y="59278"/>
                  </a:lnTo>
                  <a:lnTo>
                    <a:pt x="261059" y="107356"/>
                  </a:lnTo>
                  <a:lnTo>
                    <a:pt x="263738" y="134453"/>
                  </a:lnTo>
                  <a:lnTo>
                    <a:pt x="261060" y="161549"/>
                  </a:lnTo>
                  <a:lnTo>
                    <a:pt x="241217" y="209627"/>
                  </a:lnTo>
                  <a:lnTo>
                    <a:pt x="211717" y="245943"/>
                  </a:lnTo>
                  <a:lnTo>
                    <a:pt x="158446" y="266174"/>
                  </a:lnTo>
                  <a:lnTo>
                    <a:pt x="131869" y="276168"/>
                  </a:lnTo>
                  <a:lnTo>
                    <a:pt x="105293" y="266174"/>
                  </a:lnTo>
                  <a:lnTo>
                    <a:pt x="80540" y="258340"/>
                  </a:lnTo>
                  <a:lnTo>
                    <a:pt x="58140" y="245943"/>
                  </a:lnTo>
                  <a:lnTo>
                    <a:pt x="38623" y="229525"/>
                  </a:lnTo>
                  <a:lnTo>
                    <a:pt x="22521" y="209627"/>
                  </a:lnTo>
                  <a:lnTo>
                    <a:pt x="10363" y="186788"/>
                  </a:lnTo>
                  <a:lnTo>
                    <a:pt x="11323" y="161549"/>
                  </a:lnTo>
                  <a:lnTo>
                    <a:pt x="0" y="134453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41980" y="4243191"/>
              <a:ext cx="264160" cy="269240"/>
            </a:xfrm>
            <a:custGeom>
              <a:avLst/>
              <a:gdLst/>
              <a:ahLst/>
              <a:cxnLst/>
              <a:rect l="l" t="t" r="r" b="b"/>
              <a:pathLst>
                <a:path w="264159" h="269239">
                  <a:moveTo>
                    <a:pt x="263738" y="134453"/>
                  </a:moveTo>
                  <a:lnTo>
                    <a:pt x="0" y="134453"/>
                  </a:lnTo>
                  <a:lnTo>
                    <a:pt x="6722" y="91955"/>
                  </a:lnTo>
                  <a:lnTo>
                    <a:pt x="25443" y="55046"/>
                  </a:lnTo>
                  <a:lnTo>
                    <a:pt x="53988" y="25941"/>
                  </a:lnTo>
                  <a:lnTo>
                    <a:pt x="90188" y="6854"/>
                  </a:lnTo>
                  <a:lnTo>
                    <a:pt x="131868" y="0"/>
                  </a:lnTo>
                  <a:lnTo>
                    <a:pt x="173549" y="6854"/>
                  </a:lnTo>
                  <a:lnTo>
                    <a:pt x="209749" y="25941"/>
                  </a:lnTo>
                  <a:lnTo>
                    <a:pt x="238295" y="55046"/>
                  </a:lnTo>
                  <a:lnTo>
                    <a:pt x="257015" y="91955"/>
                  </a:lnTo>
                  <a:lnTo>
                    <a:pt x="263738" y="134453"/>
                  </a:lnTo>
                  <a:close/>
                </a:path>
                <a:path w="264159" h="269239">
                  <a:moveTo>
                    <a:pt x="131869" y="268906"/>
                  </a:moveTo>
                  <a:lnTo>
                    <a:pt x="90188" y="262051"/>
                  </a:lnTo>
                  <a:lnTo>
                    <a:pt x="53989" y="242964"/>
                  </a:lnTo>
                  <a:lnTo>
                    <a:pt x="25443" y="213859"/>
                  </a:lnTo>
                  <a:lnTo>
                    <a:pt x="6723" y="176950"/>
                  </a:lnTo>
                  <a:lnTo>
                    <a:pt x="0" y="134453"/>
                  </a:lnTo>
                  <a:lnTo>
                    <a:pt x="263738" y="134453"/>
                  </a:lnTo>
                  <a:lnTo>
                    <a:pt x="257016" y="176950"/>
                  </a:lnTo>
                  <a:lnTo>
                    <a:pt x="238295" y="213859"/>
                  </a:lnTo>
                  <a:lnTo>
                    <a:pt x="209749" y="242964"/>
                  </a:lnTo>
                  <a:lnTo>
                    <a:pt x="173550" y="262051"/>
                  </a:lnTo>
                  <a:lnTo>
                    <a:pt x="131869" y="26890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41980" y="4243191"/>
              <a:ext cx="264160" cy="274320"/>
            </a:xfrm>
            <a:custGeom>
              <a:avLst/>
              <a:gdLst/>
              <a:ahLst/>
              <a:cxnLst/>
              <a:rect l="l" t="t" r="r" b="b"/>
              <a:pathLst>
                <a:path w="264159" h="274320">
                  <a:moveTo>
                    <a:pt x="0" y="134453"/>
                  </a:moveTo>
                  <a:lnTo>
                    <a:pt x="11315" y="107356"/>
                  </a:lnTo>
                  <a:lnTo>
                    <a:pt x="10362" y="82117"/>
                  </a:lnTo>
                  <a:lnTo>
                    <a:pt x="22521" y="59278"/>
                  </a:lnTo>
                  <a:lnTo>
                    <a:pt x="58139" y="22962"/>
                  </a:lnTo>
                  <a:lnTo>
                    <a:pt x="105292" y="2731"/>
                  </a:lnTo>
                  <a:lnTo>
                    <a:pt x="131868" y="0"/>
                  </a:lnTo>
                  <a:lnTo>
                    <a:pt x="158445" y="2731"/>
                  </a:lnTo>
                  <a:lnTo>
                    <a:pt x="211709" y="22962"/>
                  </a:lnTo>
                  <a:lnTo>
                    <a:pt x="241217" y="59278"/>
                  </a:lnTo>
                  <a:lnTo>
                    <a:pt x="261059" y="107356"/>
                  </a:lnTo>
                  <a:lnTo>
                    <a:pt x="263738" y="134453"/>
                  </a:lnTo>
                  <a:lnTo>
                    <a:pt x="261060" y="161549"/>
                  </a:lnTo>
                  <a:lnTo>
                    <a:pt x="241217" y="209627"/>
                  </a:lnTo>
                  <a:lnTo>
                    <a:pt x="211717" y="245943"/>
                  </a:lnTo>
                  <a:lnTo>
                    <a:pt x="183198" y="258340"/>
                  </a:lnTo>
                  <a:lnTo>
                    <a:pt x="158446" y="273963"/>
                  </a:lnTo>
                  <a:lnTo>
                    <a:pt x="131869" y="268906"/>
                  </a:lnTo>
                  <a:lnTo>
                    <a:pt x="105293" y="273963"/>
                  </a:lnTo>
                  <a:lnTo>
                    <a:pt x="80540" y="258340"/>
                  </a:lnTo>
                  <a:lnTo>
                    <a:pt x="58140" y="245943"/>
                  </a:lnTo>
                  <a:lnTo>
                    <a:pt x="38623" y="229525"/>
                  </a:lnTo>
                  <a:lnTo>
                    <a:pt x="22521" y="209627"/>
                  </a:lnTo>
                  <a:lnTo>
                    <a:pt x="10363" y="186788"/>
                  </a:lnTo>
                  <a:lnTo>
                    <a:pt x="11323" y="161549"/>
                  </a:lnTo>
                  <a:lnTo>
                    <a:pt x="0" y="134453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074" y="631394"/>
            <a:ext cx="2393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A7634"/>
                </a:solidFill>
              </a:rPr>
              <a:t>Pseudo</a:t>
            </a:r>
            <a:r>
              <a:rPr sz="3200" spc="-90" dirty="0">
                <a:solidFill>
                  <a:srgbClr val="FA7634"/>
                </a:solidFill>
              </a:rPr>
              <a:t> </a:t>
            </a:r>
            <a:r>
              <a:rPr sz="3200" dirty="0">
                <a:solidFill>
                  <a:srgbClr val="FA7634"/>
                </a:solidFill>
              </a:rPr>
              <a:t>code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200" y="1739900"/>
            <a:ext cx="7216186" cy="43846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8100" y="5880100"/>
            <a:ext cx="3232727" cy="9617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073" y="772795"/>
            <a:ext cx="2035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A7634"/>
                </a:solidFill>
              </a:rPr>
              <a:t>Conclusion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756074" y="1784646"/>
            <a:ext cx="891540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Clr>
                <a:srgbClr val="297E8F"/>
              </a:buClr>
              <a:buSzPct val="102500"/>
              <a:buFont typeface="Wingdings"/>
              <a:buChar char=""/>
              <a:tabLst>
                <a:tab pos="355600" algn="l"/>
              </a:tabLst>
            </a:pP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The project utilizes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 minimax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algorithm for optimal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move selection,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which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allows the AI player to outperform human players by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considering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all possible </a:t>
            </a:r>
            <a:r>
              <a:rPr sz="2000" spc="-5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moves.</a:t>
            </a:r>
            <a:endParaRPr sz="2000">
              <a:latin typeface="Arial MT"/>
              <a:cs typeface="Arial MT"/>
            </a:endParaRPr>
          </a:p>
          <a:p>
            <a:pPr marL="355600" marR="83185" indent="-342900" algn="just">
              <a:lnSpc>
                <a:spcPct val="150000"/>
              </a:lnSpc>
              <a:buClr>
                <a:srgbClr val="297E8F"/>
              </a:buClr>
              <a:buSzPct val="102500"/>
              <a:buFont typeface="Wingdings"/>
              <a:buChar char=""/>
              <a:tabLst>
                <a:tab pos="355600" algn="l"/>
              </a:tabLst>
            </a:pP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Tuning the number of depths in the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minimax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function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can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have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 significant </a:t>
            </a:r>
            <a:r>
              <a:rPr sz="2000" spc="-5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impact on the AI player's performance, with lower depths potentially leading </a:t>
            </a:r>
            <a:r>
              <a:rPr sz="2000" spc="-5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worse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results.</a:t>
            </a:r>
            <a:endParaRPr sz="2000">
              <a:latin typeface="Arial MT"/>
              <a:cs typeface="Arial MT"/>
            </a:endParaRPr>
          </a:p>
          <a:p>
            <a:pPr marL="355600" marR="753745" indent="-342900" algn="just">
              <a:lnSpc>
                <a:spcPct val="150000"/>
              </a:lnSpc>
              <a:buClr>
                <a:srgbClr val="297E8F"/>
              </a:buClr>
              <a:buSzPct val="102500"/>
              <a:buFont typeface="Wingdings"/>
              <a:buChar char=""/>
              <a:tabLst>
                <a:tab pos="355600" algn="l"/>
              </a:tabLst>
            </a:pP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Despite this, the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strategy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and algorithm used in the project have been </a:t>
            </a:r>
            <a:r>
              <a:rPr sz="2000" spc="-5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successful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in delivering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impressive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results.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8100" y="5880100"/>
            <a:ext cx="3232727" cy="9617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0195" y="1828800"/>
            <a:ext cx="7367905" cy="3552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5245100" algn="l"/>
              </a:tabLst>
            </a:pPr>
            <a:r>
              <a:rPr lang="en-IN" sz="11500" dirty="0">
                <a:solidFill>
                  <a:srgbClr val="297E8F"/>
                </a:solidFill>
                <a:latin typeface="Times New Roman"/>
                <a:cs typeface="Times New Roman"/>
              </a:rPr>
              <a:t>THANK YOU</a:t>
            </a:r>
            <a:endParaRPr sz="115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8100" y="5880100"/>
            <a:ext cx="3232727" cy="961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8100" y="5892800"/>
            <a:ext cx="3232726" cy="9617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38909" y="878315"/>
            <a:ext cx="7371080" cy="19050"/>
            <a:chOff x="738909" y="878315"/>
            <a:chExt cx="7371080" cy="19050"/>
          </a:xfrm>
        </p:grpSpPr>
        <p:sp>
          <p:nvSpPr>
            <p:cNvPr id="5" name="object 5"/>
            <p:cNvSpPr/>
            <p:nvPr/>
          </p:nvSpPr>
          <p:spPr>
            <a:xfrm>
              <a:off x="738909" y="887840"/>
              <a:ext cx="7371080" cy="0"/>
            </a:xfrm>
            <a:custGeom>
              <a:avLst/>
              <a:gdLst/>
              <a:ahLst/>
              <a:cxnLst/>
              <a:rect l="l" t="t" r="r" b="b"/>
              <a:pathLst>
                <a:path w="7371080">
                  <a:moveTo>
                    <a:pt x="7370618" y="0"/>
                  </a:moveTo>
                  <a:lnTo>
                    <a:pt x="0" y="0"/>
                  </a:lnTo>
                </a:path>
              </a:pathLst>
            </a:custGeom>
            <a:solidFill>
              <a:srgbClr val="349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909" y="887840"/>
              <a:ext cx="7371080" cy="0"/>
            </a:xfrm>
            <a:custGeom>
              <a:avLst/>
              <a:gdLst/>
              <a:ahLst/>
              <a:cxnLst/>
              <a:rect l="l" t="t" r="r" b="b"/>
              <a:pathLst>
                <a:path w="7371080">
                  <a:moveTo>
                    <a:pt x="0" y="0"/>
                  </a:moveTo>
                  <a:lnTo>
                    <a:pt x="7370618" y="0"/>
                  </a:lnTo>
                </a:path>
              </a:pathLst>
            </a:custGeom>
            <a:ln w="19050">
              <a:solidFill>
                <a:srgbClr val="349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1459" y="920360"/>
            <a:ext cx="1226185" cy="7493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9"/>
              </a:spcBef>
            </a:pPr>
            <a:r>
              <a:rPr sz="2500" spc="-5" dirty="0">
                <a:latin typeface="Arial MT"/>
                <a:cs typeface="Arial MT"/>
              </a:rPr>
              <a:t>Table of </a:t>
            </a:r>
            <a:r>
              <a:rPr sz="2500" spc="-68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contents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25" dirty="0"/>
              <a:t> </a:t>
            </a:r>
            <a:r>
              <a:rPr spc="-5" dirty="0"/>
              <a:t>is</a:t>
            </a:r>
            <a:r>
              <a:rPr spc="-25" dirty="0"/>
              <a:t> </a:t>
            </a:r>
            <a:r>
              <a:rPr spc="-5" dirty="0"/>
              <a:t>Connect</a:t>
            </a:r>
            <a:r>
              <a:rPr spc="-25" dirty="0"/>
              <a:t> </a:t>
            </a:r>
            <a:r>
              <a:rPr dirty="0"/>
              <a:t>4</a:t>
            </a:r>
            <a:r>
              <a:rPr spc="-25" dirty="0"/>
              <a:t> </a:t>
            </a:r>
            <a:r>
              <a:rPr spc="-5" dirty="0"/>
              <a:t>game?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213032" y="1257834"/>
            <a:ext cx="5896610" cy="19050"/>
            <a:chOff x="2213032" y="1257834"/>
            <a:chExt cx="5896610" cy="19050"/>
          </a:xfrm>
        </p:grpSpPr>
        <p:sp>
          <p:nvSpPr>
            <p:cNvPr id="10" name="object 10"/>
            <p:cNvSpPr/>
            <p:nvPr/>
          </p:nvSpPr>
          <p:spPr>
            <a:xfrm>
              <a:off x="2213032" y="1267359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5896493" y="0"/>
                  </a:moveTo>
                  <a:lnTo>
                    <a:pt x="0" y="0"/>
                  </a:lnTo>
                </a:path>
              </a:pathLst>
            </a:custGeom>
            <a:solidFill>
              <a:srgbClr val="349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13032" y="1267359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0" y="0"/>
                  </a:moveTo>
                  <a:lnTo>
                    <a:pt x="5896493" y="0"/>
                  </a:lnTo>
                </a:path>
              </a:pathLst>
            </a:custGeom>
            <a:ln w="19050">
              <a:solidFill>
                <a:srgbClr val="BED3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213032" y="1647739"/>
            <a:ext cx="5896610" cy="19050"/>
            <a:chOff x="2213032" y="1647739"/>
            <a:chExt cx="5896610" cy="19050"/>
          </a:xfrm>
        </p:grpSpPr>
        <p:sp>
          <p:nvSpPr>
            <p:cNvPr id="13" name="object 13"/>
            <p:cNvSpPr/>
            <p:nvPr/>
          </p:nvSpPr>
          <p:spPr>
            <a:xfrm>
              <a:off x="2213032" y="1657264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5896493" y="0"/>
                  </a:moveTo>
                  <a:lnTo>
                    <a:pt x="0" y="0"/>
                  </a:lnTo>
                </a:path>
              </a:pathLst>
            </a:custGeom>
            <a:solidFill>
              <a:srgbClr val="349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13032" y="1657264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0" y="0"/>
                  </a:moveTo>
                  <a:lnTo>
                    <a:pt x="5896493" y="0"/>
                  </a:lnTo>
                </a:path>
              </a:pathLst>
            </a:custGeom>
            <a:ln w="19050">
              <a:solidFill>
                <a:srgbClr val="BED3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213032" y="2037644"/>
            <a:ext cx="5896610" cy="19050"/>
            <a:chOff x="2213032" y="2037644"/>
            <a:chExt cx="5896610" cy="19050"/>
          </a:xfrm>
        </p:grpSpPr>
        <p:sp>
          <p:nvSpPr>
            <p:cNvPr id="16" name="object 16"/>
            <p:cNvSpPr/>
            <p:nvPr/>
          </p:nvSpPr>
          <p:spPr>
            <a:xfrm>
              <a:off x="2213032" y="2047169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5896493" y="0"/>
                  </a:moveTo>
                  <a:lnTo>
                    <a:pt x="0" y="0"/>
                  </a:lnTo>
                </a:path>
              </a:pathLst>
            </a:custGeom>
            <a:solidFill>
              <a:srgbClr val="349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13032" y="2047169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0" y="0"/>
                  </a:moveTo>
                  <a:lnTo>
                    <a:pt x="5896493" y="0"/>
                  </a:lnTo>
                </a:path>
              </a:pathLst>
            </a:custGeom>
            <a:ln w="19050">
              <a:solidFill>
                <a:srgbClr val="BED3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213032" y="2427548"/>
            <a:ext cx="5896610" cy="19050"/>
            <a:chOff x="2213032" y="2427548"/>
            <a:chExt cx="5896610" cy="19050"/>
          </a:xfrm>
        </p:grpSpPr>
        <p:sp>
          <p:nvSpPr>
            <p:cNvPr id="19" name="object 19"/>
            <p:cNvSpPr/>
            <p:nvPr/>
          </p:nvSpPr>
          <p:spPr>
            <a:xfrm>
              <a:off x="2213032" y="2437073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5896493" y="0"/>
                  </a:moveTo>
                  <a:lnTo>
                    <a:pt x="0" y="0"/>
                  </a:lnTo>
                </a:path>
              </a:pathLst>
            </a:custGeom>
            <a:solidFill>
              <a:srgbClr val="349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13032" y="2437073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0" y="0"/>
                  </a:moveTo>
                  <a:lnTo>
                    <a:pt x="5896493" y="0"/>
                  </a:lnTo>
                </a:path>
              </a:pathLst>
            </a:custGeom>
            <a:ln w="19050">
              <a:solidFill>
                <a:srgbClr val="BED3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213032" y="2817453"/>
            <a:ext cx="5896610" cy="19050"/>
            <a:chOff x="2213032" y="2817453"/>
            <a:chExt cx="5896610" cy="19050"/>
          </a:xfrm>
        </p:grpSpPr>
        <p:sp>
          <p:nvSpPr>
            <p:cNvPr id="22" name="object 22"/>
            <p:cNvSpPr/>
            <p:nvPr/>
          </p:nvSpPr>
          <p:spPr>
            <a:xfrm>
              <a:off x="2213032" y="2826978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5896493" y="0"/>
                  </a:moveTo>
                  <a:lnTo>
                    <a:pt x="0" y="0"/>
                  </a:lnTo>
                </a:path>
              </a:pathLst>
            </a:custGeom>
            <a:solidFill>
              <a:srgbClr val="349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032" y="2826978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0" y="0"/>
                  </a:moveTo>
                  <a:lnTo>
                    <a:pt x="5896493" y="0"/>
                  </a:lnTo>
                </a:path>
              </a:pathLst>
            </a:custGeom>
            <a:ln w="19050">
              <a:solidFill>
                <a:srgbClr val="BED3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213032" y="3207359"/>
            <a:ext cx="5896610" cy="19050"/>
            <a:chOff x="2213032" y="3207359"/>
            <a:chExt cx="5896610" cy="19050"/>
          </a:xfrm>
        </p:grpSpPr>
        <p:sp>
          <p:nvSpPr>
            <p:cNvPr id="25" name="object 25"/>
            <p:cNvSpPr/>
            <p:nvPr/>
          </p:nvSpPr>
          <p:spPr>
            <a:xfrm>
              <a:off x="2213032" y="3216884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5896493" y="0"/>
                  </a:moveTo>
                  <a:lnTo>
                    <a:pt x="0" y="0"/>
                  </a:lnTo>
                </a:path>
              </a:pathLst>
            </a:custGeom>
            <a:solidFill>
              <a:srgbClr val="349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13032" y="3216884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0" y="0"/>
                  </a:moveTo>
                  <a:lnTo>
                    <a:pt x="5896493" y="0"/>
                  </a:lnTo>
                </a:path>
              </a:pathLst>
            </a:custGeom>
            <a:ln w="19050">
              <a:solidFill>
                <a:srgbClr val="BED3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13032" y="3597264"/>
            <a:ext cx="5896610" cy="19050"/>
            <a:chOff x="2213032" y="3597264"/>
            <a:chExt cx="5896610" cy="19050"/>
          </a:xfrm>
        </p:grpSpPr>
        <p:sp>
          <p:nvSpPr>
            <p:cNvPr id="28" name="object 28"/>
            <p:cNvSpPr/>
            <p:nvPr/>
          </p:nvSpPr>
          <p:spPr>
            <a:xfrm>
              <a:off x="2213032" y="3606789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5896493" y="0"/>
                  </a:moveTo>
                  <a:lnTo>
                    <a:pt x="0" y="0"/>
                  </a:lnTo>
                </a:path>
              </a:pathLst>
            </a:custGeom>
            <a:solidFill>
              <a:srgbClr val="349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13032" y="3606789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0" y="0"/>
                  </a:moveTo>
                  <a:lnTo>
                    <a:pt x="5896493" y="0"/>
                  </a:lnTo>
                </a:path>
              </a:pathLst>
            </a:custGeom>
            <a:ln w="19050">
              <a:solidFill>
                <a:srgbClr val="BED3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82513" y="1173901"/>
            <a:ext cx="4312920" cy="276161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2265680">
              <a:lnSpc>
                <a:spcPct val="150500"/>
              </a:lnSpc>
              <a:spcBef>
                <a:spcPts val="150"/>
              </a:spcBef>
            </a:pPr>
            <a:r>
              <a:rPr sz="1700" spc="-5" dirty="0">
                <a:latin typeface="Arial MT"/>
                <a:cs typeface="Arial MT"/>
              </a:rPr>
              <a:t>Game</a:t>
            </a:r>
            <a:r>
              <a:rPr sz="1700" spc="-10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representation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Winning </a:t>
            </a:r>
            <a:r>
              <a:rPr sz="1700" dirty="0">
                <a:latin typeface="Arial MT"/>
                <a:cs typeface="Arial MT"/>
              </a:rPr>
              <a:t>Model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Winning Strategy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Task Environment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State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representation</a:t>
            </a:r>
            <a:endParaRPr sz="1700">
              <a:latin typeface="Arial MT"/>
              <a:cs typeface="Arial MT"/>
            </a:endParaRPr>
          </a:p>
          <a:p>
            <a:pPr marL="12700" marR="5080">
              <a:lnSpc>
                <a:spcPct val="150500"/>
              </a:lnSpc>
            </a:pPr>
            <a:r>
              <a:rPr sz="1700" spc="-5" dirty="0">
                <a:latin typeface="Arial MT"/>
                <a:cs typeface="Arial MT"/>
              </a:rPr>
              <a:t>AI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in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Connect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Four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—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Implementing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Minimax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Conclusion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13032" y="3987169"/>
            <a:ext cx="5896610" cy="19050"/>
            <a:chOff x="2213032" y="3987169"/>
            <a:chExt cx="5896610" cy="19050"/>
          </a:xfrm>
        </p:grpSpPr>
        <p:sp>
          <p:nvSpPr>
            <p:cNvPr id="32" name="object 32"/>
            <p:cNvSpPr/>
            <p:nvPr/>
          </p:nvSpPr>
          <p:spPr>
            <a:xfrm>
              <a:off x="2213032" y="3996694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5896493" y="0"/>
                  </a:moveTo>
                  <a:lnTo>
                    <a:pt x="0" y="0"/>
                  </a:lnTo>
                </a:path>
              </a:pathLst>
            </a:custGeom>
            <a:solidFill>
              <a:srgbClr val="349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13032" y="3996694"/>
              <a:ext cx="5896610" cy="0"/>
            </a:xfrm>
            <a:custGeom>
              <a:avLst/>
              <a:gdLst/>
              <a:ahLst/>
              <a:cxnLst/>
              <a:rect l="l" t="t" r="r" b="b"/>
              <a:pathLst>
                <a:path w="5896609">
                  <a:moveTo>
                    <a:pt x="0" y="0"/>
                  </a:moveTo>
                  <a:lnTo>
                    <a:pt x="5896493" y="0"/>
                  </a:lnTo>
                </a:path>
              </a:pathLst>
            </a:custGeom>
            <a:ln w="19050">
              <a:solidFill>
                <a:srgbClr val="BED3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614" y="705281"/>
            <a:ext cx="34778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A7634"/>
                </a:solidFill>
              </a:rPr>
              <a:t>What</a:t>
            </a:r>
            <a:r>
              <a:rPr sz="3200" spc="-40" dirty="0">
                <a:solidFill>
                  <a:srgbClr val="FA7634"/>
                </a:solidFill>
              </a:rPr>
              <a:t> </a:t>
            </a:r>
            <a:r>
              <a:rPr sz="3200" spc="-5" dirty="0">
                <a:solidFill>
                  <a:srgbClr val="FA7634"/>
                </a:solidFill>
              </a:rPr>
              <a:t>is</a:t>
            </a:r>
            <a:r>
              <a:rPr sz="3200" spc="-30" dirty="0">
                <a:solidFill>
                  <a:srgbClr val="FA7634"/>
                </a:solidFill>
              </a:rPr>
              <a:t> </a:t>
            </a:r>
            <a:r>
              <a:rPr sz="3200" dirty="0">
                <a:solidFill>
                  <a:srgbClr val="FA7634"/>
                </a:solidFill>
              </a:rPr>
              <a:t>connect</a:t>
            </a:r>
            <a:r>
              <a:rPr sz="3200" spc="-35" dirty="0">
                <a:solidFill>
                  <a:srgbClr val="FA7634"/>
                </a:solidFill>
              </a:rPr>
              <a:t> </a:t>
            </a:r>
            <a:r>
              <a:rPr sz="3200" spc="-5" dirty="0">
                <a:solidFill>
                  <a:srgbClr val="FA7634"/>
                </a:solidFill>
              </a:rPr>
              <a:t>4?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68614" y="1707003"/>
            <a:ext cx="8665845" cy="355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574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-114" dirty="0">
                <a:solidFill>
                  <a:srgbClr val="3494BA"/>
                </a:solidFill>
                <a:latin typeface="Lucida Sans Unicode"/>
                <a:cs typeface="Lucida Sans Unicode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Connect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4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a zero-sum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game, which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means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one party wins everything or both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parties win nothing; there is no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“mutual”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win or loss, but there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be ties, as that </a:t>
            </a:r>
            <a:r>
              <a:rPr sz="1800" spc="-4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would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qualify as both parties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winning nothing.</a:t>
            </a:r>
            <a:endParaRPr sz="1800">
              <a:latin typeface="Arial MT"/>
              <a:cs typeface="Arial MT"/>
            </a:endParaRPr>
          </a:p>
          <a:p>
            <a:pPr marL="354965" marR="481965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14" dirty="0">
                <a:solidFill>
                  <a:srgbClr val="3494BA"/>
                </a:solidFill>
                <a:latin typeface="Lucida Sans Unicode"/>
                <a:cs typeface="Lucida Sans Unicode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 game board is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made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up of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seven columns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six rows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that are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vertically </a:t>
            </a:r>
            <a:r>
              <a:rPr sz="1800" spc="-4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suspended.</a:t>
            </a:r>
            <a:endParaRPr sz="1800">
              <a:latin typeface="Arial MT"/>
              <a:cs typeface="Arial MT"/>
            </a:endParaRPr>
          </a:p>
          <a:p>
            <a:pPr marL="354965" marR="12827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14" dirty="0">
                <a:solidFill>
                  <a:srgbClr val="3494BA"/>
                </a:solidFill>
                <a:latin typeface="Lucida Sans Unicode"/>
                <a:cs typeface="Lucida Sans Unicode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 players take turns dropping their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colored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tokens into the grid, with the pieces </a:t>
            </a:r>
            <a:r>
              <a:rPr sz="1800" spc="-4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falling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straight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down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occupying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lowest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available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space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within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column.</a:t>
            </a:r>
            <a:endParaRPr sz="18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14" dirty="0">
                <a:solidFill>
                  <a:srgbClr val="3494BA"/>
                </a:solidFill>
                <a:latin typeface="Lucida Sans Unicode"/>
                <a:cs typeface="Lucida Sans Unicode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 objective of the game is to be the first player to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create a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horizontal,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vertical,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or </a:t>
            </a:r>
            <a:r>
              <a:rPr sz="1800" spc="-4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diagonal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line of four of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their own-colored tokens.</a:t>
            </a:r>
            <a:endParaRPr sz="1800">
              <a:latin typeface="Arial MT"/>
              <a:cs typeface="Arial MT"/>
            </a:endParaRPr>
          </a:p>
          <a:p>
            <a:pPr marL="354965" marR="42418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14" dirty="0">
                <a:solidFill>
                  <a:srgbClr val="3494BA"/>
                </a:solidFill>
                <a:latin typeface="Lucida Sans Unicode"/>
                <a:cs typeface="Lucida Sans Unicode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The game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requires strategy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 planning to block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your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opponent's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moves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800" spc="-4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create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opportunities for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your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own tokens to</a:t>
            </a:r>
            <a:r>
              <a:rPr sz="1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04040"/>
                </a:solidFill>
                <a:latin typeface="Arial MT"/>
                <a:cs typeface="Arial MT"/>
              </a:rPr>
              <a:t>connect.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940800" y="5892800"/>
            <a:ext cx="3232785" cy="962025"/>
            <a:chOff x="8940800" y="5892800"/>
            <a:chExt cx="3232785" cy="9620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8800" y="6235699"/>
              <a:ext cx="1303770" cy="4787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0800" y="5892800"/>
              <a:ext cx="3232726" cy="961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614" y="705281"/>
            <a:ext cx="1877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A7634"/>
                </a:solidFill>
              </a:rPr>
              <a:t>Connect</a:t>
            </a:r>
            <a:r>
              <a:rPr sz="3200" spc="-90" dirty="0">
                <a:solidFill>
                  <a:srgbClr val="FA7634"/>
                </a:solidFill>
              </a:rPr>
              <a:t> </a:t>
            </a:r>
            <a:r>
              <a:rPr sz="3200" dirty="0">
                <a:solidFill>
                  <a:srgbClr val="FA7634"/>
                </a:solidFill>
              </a:rPr>
              <a:t>4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91540" y="1993348"/>
            <a:ext cx="8046084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board,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represented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by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7x6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multidimensional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array,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where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x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row </a:t>
            </a:r>
            <a:r>
              <a:rPr sz="2000" spc="-5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 = column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of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and where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(x, y) =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{X, O} is won when one of the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following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are true: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650" spc="-5" dirty="0">
                <a:solidFill>
                  <a:srgbClr val="3494BA"/>
                </a:solidFill>
                <a:latin typeface="Arial MT"/>
                <a:cs typeface="Arial MT"/>
              </a:rPr>
              <a:t>1.	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(x,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y)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(x,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y+1)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(x,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y+2)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(x,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y+3)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650" spc="-5" dirty="0">
                <a:solidFill>
                  <a:srgbClr val="3494BA"/>
                </a:solidFill>
                <a:latin typeface="Arial MT"/>
                <a:cs typeface="Arial MT"/>
              </a:rPr>
              <a:t>2.	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y)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+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1,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y)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+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2,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y)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+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3,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y)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650" spc="-5" dirty="0">
                <a:solidFill>
                  <a:srgbClr val="3494BA"/>
                </a:solidFill>
                <a:latin typeface="Arial MT"/>
                <a:cs typeface="Arial MT"/>
              </a:rPr>
              <a:t>3.	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y)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+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1,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y+1)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(x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+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2,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y+2)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(y+3x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+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Arial MT"/>
                <a:cs typeface="Arial MT"/>
              </a:rPr>
              <a:t>3,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940800" y="5892800"/>
            <a:ext cx="3232785" cy="962025"/>
            <a:chOff x="8940800" y="5892800"/>
            <a:chExt cx="3232785" cy="9620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8800" y="6235699"/>
              <a:ext cx="1303770" cy="4787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0800" y="5892800"/>
              <a:ext cx="3232726" cy="961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488" y="206517"/>
            <a:ext cx="39973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A7634"/>
                </a:solidFill>
              </a:rPr>
              <a:t>Game</a:t>
            </a:r>
            <a:r>
              <a:rPr sz="3200" spc="-85" dirty="0">
                <a:solidFill>
                  <a:srgbClr val="FA7634"/>
                </a:solidFill>
              </a:rPr>
              <a:t> </a:t>
            </a:r>
            <a:r>
              <a:rPr sz="3200" spc="-5" dirty="0">
                <a:solidFill>
                  <a:srgbClr val="FA7634"/>
                </a:solidFill>
              </a:rPr>
              <a:t>Representation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663700" y="812795"/>
            <a:ext cx="5793105" cy="6045200"/>
            <a:chOff x="1663700" y="812795"/>
            <a:chExt cx="5793105" cy="6045200"/>
          </a:xfrm>
        </p:grpSpPr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3700" y="1206500"/>
              <a:ext cx="5792643" cy="5651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70856" y="812799"/>
              <a:ext cx="538480" cy="5006340"/>
            </a:xfrm>
            <a:custGeom>
              <a:avLst/>
              <a:gdLst/>
              <a:ahLst/>
              <a:cxnLst/>
              <a:rect l="l" t="t" r="r" b="b"/>
              <a:pathLst>
                <a:path w="538479" h="5006340">
                  <a:moveTo>
                    <a:pt x="443357" y="397167"/>
                  </a:moveTo>
                  <a:lnTo>
                    <a:pt x="332511" y="397167"/>
                  </a:lnTo>
                  <a:lnTo>
                    <a:pt x="332511" y="0"/>
                  </a:lnTo>
                  <a:lnTo>
                    <a:pt x="110845" y="0"/>
                  </a:lnTo>
                  <a:lnTo>
                    <a:pt x="110845" y="397167"/>
                  </a:lnTo>
                  <a:lnTo>
                    <a:pt x="0" y="397167"/>
                  </a:lnTo>
                  <a:lnTo>
                    <a:pt x="221678" y="618845"/>
                  </a:lnTo>
                  <a:lnTo>
                    <a:pt x="443357" y="397167"/>
                  </a:lnTo>
                  <a:close/>
                </a:path>
                <a:path w="538479" h="5006340">
                  <a:moveTo>
                    <a:pt x="538441" y="4752111"/>
                  </a:moveTo>
                  <a:lnTo>
                    <a:pt x="534111" y="4706455"/>
                  </a:lnTo>
                  <a:lnTo>
                    <a:pt x="521601" y="4663491"/>
                  </a:lnTo>
                  <a:lnTo>
                    <a:pt x="501688" y="4623917"/>
                  </a:lnTo>
                  <a:lnTo>
                    <a:pt x="475132" y="4588472"/>
                  </a:lnTo>
                  <a:lnTo>
                    <a:pt x="442683" y="4557852"/>
                  </a:lnTo>
                  <a:lnTo>
                    <a:pt x="405104" y="4532795"/>
                  </a:lnTo>
                  <a:lnTo>
                    <a:pt x="363169" y="4514012"/>
                  </a:lnTo>
                  <a:lnTo>
                    <a:pt x="317614" y="4502213"/>
                  </a:lnTo>
                  <a:lnTo>
                    <a:pt x="269227" y="4498111"/>
                  </a:lnTo>
                  <a:lnTo>
                    <a:pt x="220827" y="4502213"/>
                  </a:lnTo>
                  <a:lnTo>
                    <a:pt x="175285" y="4514012"/>
                  </a:lnTo>
                  <a:lnTo>
                    <a:pt x="133350" y="4532795"/>
                  </a:lnTo>
                  <a:lnTo>
                    <a:pt x="95770" y="4557852"/>
                  </a:lnTo>
                  <a:lnTo>
                    <a:pt x="63322" y="4588472"/>
                  </a:lnTo>
                  <a:lnTo>
                    <a:pt x="36766" y="4623917"/>
                  </a:lnTo>
                  <a:lnTo>
                    <a:pt x="16852" y="4663491"/>
                  </a:lnTo>
                  <a:lnTo>
                    <a:pt x="4343" y="4706455"/>
                  </a:lnTo>
                  <a:lnTo>
                    <a:pt x="0" y="4752111"/>
                  </a:lnTo>
                  <a:lnTo>
                    <a:pt x="4343" y="4797768"/>
                  </a:lnTo>
                  <a:lnTo>
                    <a:pt x="16852" y="4840744"/>
                  </a:lnTo>
                  <a:lnTo>
                    <a:pt x="36766" y="4880318"/>
                  </a:lnTo>
                  <a:lnTo>
                    <a:pt x="63322" y="4915763"/>
                  </a:lnTo>
                  <a:lnTo>
                    <a:pt x="95770" y="4946383"/>
                  </a:lnTo>
                  <a:lnTo>
                    <a:pt x="133350" y="4971440"/>
                  </a:lnTo>
                  <a:lnTo>
                    <a:pt x="175285" y="4990223"/>
                  </a:lnTo>
                  <a:lnTo>
                    <a:pt x="220827" y="5002022"/>
                  </a:lnTo>
                  <a:lnTo>
                    <a:pt x="269227" y="5006111"/>
                  </a:lnTo>
                  <a:lnTo>
                    <a:pt x="317614" y="5002022"/>
                  </a:lnTo>
                  <a:lnTo>
                    <a:pt x="363169" y="4990223"/>
                  </a:lnTo>
                  <a:lnTo>
                    <a:pt x="405104" y="4971440"/>
                  </a:lnTo>
                  <a:lnTo>
                    <a:pt x="442683" y="4946383"/>
                  </a:lnTo>
                  <a:lnTo>
                    <a:pt x="475132" y="4915763"/>
                  </a:lnTo>
                  <a:lnTo>
                    <a:pt x="501688" y="4880318"/>
                  </a:lnTo>
                  <a:lnTo>
                    <a:pt x="521601" y="4840744"/>
                  </a:lnTo>
                  <a:lnTo>
                    <a:pt x="534111" y="4797768"/>
                  </a:lnTo>
                  <a:lnTo>
                    <a:pt x="538441" y="47521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0856" y="812799"/>
              <a:ext cx="538480" cy="4299585"/>
            </a:xfrm>
            <a:custGeom>
              <a:avLst/>
              <a:gdLst/>
              <a:ahLst/>
              <a:cxnLst/>
              <a:rect l="l" t="t" r="r" b="b"/>
              <a:pathLst>
                <a:path w="538479" h="4299585">
                  <a:moveTo>
                    <a:pt x="443357" y="397167"/>
                  </a:moveTo>
                  <a:lnTo>
                    <a:pt x="332511" y="397167"/>
                  </a:lnTo>
                  <a:lnTo>
                    <a:pt x="332511" y="0"/>
                  </a:lnTo>
                  <a:lnTo>
                    <a:pt x="110845" y="0"/>
                  </a:lnTo>
                  <a:lnTo>
                    <a:pt x="110845" y="397167"/>
                  </a:lnTo>
                  <a:lnTo>
                    <a:pt x="0" y="397167"/>
                  </a:lnTo>
                  <a:lnTo>
                    <a:pt x="221678" y="618845"/>
                  </a:lnTo>
                  <a:lnTo>
                    <a:pt x="443357" y="397167"/>
                  </a:lnTo>
                  <a:close/>
                </a:path>
                <a:path w="538479" h="4299585">
                  <a:moveTo>
                    <a:pt x="538441" y="4045534"/>
                  </a:moveTo>
                  <a:lnTo>
                    <a:pt x="534111" y="3999877"/>
                  </a:lnTo>
                  <a:lnTo>
                    <a:pt x="521601" y="3956901"/>
                  </a:lnTo>
                  <a:lnTo>
                    <a:pt x="501688" y="3917327"/>
                  </a:lnTo>
                  <a:lnTo>
                    <a:pt x="475132" y="3881882"/>
                  </a:lnTo>
                  <a:lnTo>
                    <a:pt x="442683" y="3851275"/>
                  </a:lnTo>
                  <a:lnTo>
                    <a:pt x="405104" y="3826205"/>
                  </a:lnTo>
                  <a:lnTo>
                    <a:pt x="363169" y="3807422"/>
                  </a:lnTo>
                  <a:lnTo>
                    <a:pt x="317614" y="3795623"/>
                  </a:lnTo>
                  <a:lnTo>
                    <a:pt x="269227" y="3791534"/>
                  </a:lnTo>
                  <a:lnTo>
                    <a:pt x="220827" y="3795623"/>
                  </a:lnTo>
                  <a:lnTo>
                    <a:pt x="175285" y="3807422"/>
                  </a:lnTo>
                  <a:lnTo>
                    <a:pt x="133337" y="3826205"/>
                  </a:lnTo>
                  <a:lnTo>
                    <a:pt x="95770" y="3851275"/>
                  </a:lnTo>
                  <a:lnTo>
                    <a:pt x="63322" y="3881882"/>
                  </a:lnTo>
                  <a:lnTo>
                    <a:pt x="36766" y="3917327"/>
                  </a:lnTo>
                  <a:lnTo>
                    <a:pt x="16852" y="3956901"/>
                  </a:lnTo>
                  <a:lnTo>
                    <a:pt x="4343" y="3999877"/>
                  </a:lnTo>
                  <a:lnTo>
                    <a:pt x="0" y="4045534"/>
                  </a:lnTo>
                  <a:lnTo>
                    <a:pt x="4343" y="4091190"/>
                  </a:lnTo>
                  <a:lnTo>
                    <a:pt x="16852" y="4134154"/>
                  </a:lnTo>
                  <a:lnTo>
                    <a:pt x="36766" y="4173728"/>
                  </a:lnTo>
                  <a:lnTo>
                    <a:pt x="63322" y="4209186"/>
                  </a:lnTo>
                  <a:lnTo>
                    <a:pt x="95770" y="4239793"/>
                  </a:lnTo>
                  <a:lnTo>
                    <a:pt x="133350" y="4264850"/>
                  </a:lnTo>
                  <a:lnTo>
                    <a:pt x="175285" y="4283646"/>
                  </a:lnTo>
                  <a:lnTo>
                    <a:pt x="220827" y="4295445"/>
                  </a:lnTo>
                  <a:lnTo>
                    <a:pt x="269227" y="4299534"/>
                  </a:lnTo>
                  <a:lnTo>
                    <a:pt x="317614" y="4295445"/>
                  </a:lnTo>
                  <a:lnTo>
                    <a:pt x="363169" y="4283646"/>
                  </a:lnTo>
                  <a:lnTo>
                    <a:pt x="405104" y="4264850"/>
                  </a:lnTo>
                  <a:lnTo>
                    <a:pt x="442683" y="4239793"/>
                  </a:lnTo>
                  <a:lnTo>
                    <a:pt x="475132" y="4209186"/>
                  </a:lnTo>
                  <a:lnTo>
                    <a:pt x="501688" y="4173728"/>
                  </a:lnTo>
                  <a:lnTo>
                    <a:pt x="521601" y="4134154"/>
                  </a:lnTo>
                  <a:lnTo>
                    <a:pt x="534111" y="4091190"/>
                  </a:lnTo>
                  <a:lnTo>
                    <a:pt x="538441" y="404553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940800" y="5892800"/>
            <a:ext cx="3232785" cy="962025"/>
            <a:chOff x="8940800" y="5892800"/>
            <a:chExt cx="3232785" cy="962025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2300" y="6261100"/>
              <a:ext cx="1303771" cy="4787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00" y="5892800"/>
              <a:ext cx="3232726" cy="961736"/>
            </a:xfrm>
            <a:prstGeom prst="rect">
              <a:avLst/>
            </a:prstGeom>
          </p:spPr>
        </p:pic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8BDB8EF-DCA6-42DA-996C-1975A86B6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8B89B7-9733-426F-BFF1-CB1718A8148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4"/>
    </mc:Choice>
    <mc:Fallback>
      <p:transition spd="slow" advTm="4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488" y="206517"/>
            <a:ext cx="46494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A7634"/>
                </a:solidFill>
              </a:rPr>
              <a:t>Horizontal</a:t>
            </a:r>
            <a:r>
              <a:rPr sz="3200" spc="-45" dirty="0">
                <a:solidFill>
                  <a:srgbClr val="FA7634"/>
                </a:solidFill>
              </a:rPr>
              <a:t> </a:t>
            </a:r>
            <a:r>
              <a:rPr sz="3200" spc="-10" dirty="0">
                <a:solidFill>
                  <a:srgbClr val="FA7634"/>
                </a:solidFill>
              </a:rPr>
              <a:t>Winning</a:t>
            </a:r>
            <a:r>
              <a:rPr sz="3200" spc="-50" dirty="0">
                <a:solidFill>
                  <a:srgbClr val="FA7634"/>
                </a:solidFill>
              </a:rPr>
              <a:t> </a:t>
            </a:r>
            <a:r>
              <a:rPr sz="3200" dirty="0">
                <a:solidFill>
                  <a:srgbClr val="FA7634"/>
                </a:solidFill>
              </a:rPr>
              <a:t>model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663700" y="1206500"/>
            <a:ext cx="5793105" cy="5651500"/>
            <a:chOff x="1663700" y="1206500"/>
            <a:chExt cx="5793105" cy="56515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700" y="1206500"/>
              <a:ext cx="5792643" cy="5651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70867" y="5310909"/>
              <a:ext cx="538480" cy="508000"/>
            </a:xfrm>
            <a:custGeom>
              <a:avLst/>
              <a:gdLst/>
              <a:ahLst/>
              <a:cxnLst/>
              <a:rect l="l" t="t" r="r" b="b"/>
              <a:pathLst>
                <a:path w="538479" h="508000">
                  <a:moveTo>
                    <a:pt x="538441" y="254000"/>
                  </a:moveTo>
                  <a:lnTo>
                    <a:pt x="0" y="254000"/>
                  </a:lnTo>
                  <a:lnTo>
                    <a:pt x="4337" y="208343"/>
                  </a:lnTo>
                  <a:lnTo>
                    <a:pt x="16843" y="165371"/>
                  </a:lnTo>
                  <a:lnTo>
                    <a:pt x="36756" y="125801"/>
                  </a:lnTo>
                  <a:lnTo>
                    <a:pt x="63317" y="90351"/>
                  </a:lnTo>
                  <a:lnTo>
                    <a:pt x="95765" y="59737"/>
                  </a:lnTo>
                  <a:lnTo>
                    <a:pt x="133339" y="34678"/>
                  </a:lnTo>
                  <a:lnTo>
                    <a:pt x="175280" y="15890"/>
                  </a:lnTo>
                  <a:lnTo>
                    <a:pt x="220827" y="4092"/>
                  </a:lnTo>
                  <a:lnTo>
                    <a:pt x="269220" y="0"/>
                  </a:lnTo>
                  <a:lnTo>
                    <a:pt x="317613" y="4092"/>
                  </a:lnTo>
                  <a:lnTo>
                    <a:pt x="363160" y="15890"/>
                  </a:lnTo>
                  <a:lnTo>
                    <a:pt x="405101" y="34678"/>
                  </a:lnTo>
                  <a:lnTo>
                    <a:pt x="442675" y="59737"/>
                  </a:lnTo>
                  <a:lnTo>
                    <a:pt x="475123" y="90351"/>
                  </a:lnTo>
                  <a:lnTo>
                    <a:pt x="501684" y="125801"/>
                  </a:lnTo>
                  <a:lnTo>
                    <a:pt x="521598" y="165371"/>
                  </a:lnTo>
                  <a:lnTo>
                    <a:pt x="534103" y="208343"/>
                  </a:lnTo>
                  <a:lnTo>
                    <a:pt x="538441" y="254000"/>
                  </a:lnTo>
                  <a:close/>
                </a:path>
                <a:path w="538479" h="508000">
                  <a:moveTo>
                    <a:pt x="269220" y="508000"/>
                  </a:moveTo>
                  <a:lnTo>
                    <a:pt x="220828" y="503907"/>
                  </a:lnTo>
                  <a:lnTo>
                    <a:pt x="175281" y="492109"/>
                  </a:lnTo>
                  <a:lnTo>
                    <a:pt x="133340" y="473321"/>
                  </a:lnTo>
                  <a:lnTo>
                    <a:pt x="95765" y="448262"/>
                  </a:lnTo>
                  <a:lnTo>
                    <a:pt x="63317" y="417648"/>
                  </a:lnTo>
                  <a:lnTo>
                    <a:pt x="36756" y="382198"/>
                  </a:lnTo>
                  <a:lnTo>
                    <a:pt x="16843" y="342628"/>
                  </a:lnTo>
                  <a:lnTo>
                    <a:pt x="4337" y="299656"/>
                  </a:lnTo>
                  <a:lnTo>
                    <a:pt x="0" y="254000"/>
                  </a:lnTo>
                  <a:lnTo>
                    <a:pt x="538441" y="254000"/>
                  </a:lnTo>
                  <a:lnTo>
                    <a:pt x="534104" y="299656"/>
                  </a:lnTo>
                  <a:lnTo>
                    <a:pt x="521598" y="342628"/>
                  </a:lnTo>
                  <a:lnTo>
                    <a:pt x="501685" y="382198"/>
                  </a:lnTo>
                  <a:lnTo>
                    <a:pt x="475124" y="417648"/>
                  </a:lnTo>
                  <a:lnTo>
                    <a:pt x="442676" y="448262"/>
                  </a:lnTo>
                  <a:lnTo>
                    <a:pt x="405101" y="473321"/>
                  </a:lnTo>
                  <a:lnTo>
                    <a:pt x="363160" y="492109"/>
                  </a:lnTo>
                  <a:lnTo>
                    <a:pt x="317613" y="503907"/>
                  </a:lnTo>
                  <a:lnTo>
                    <a:pt x="269220" y="5080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0866" y="4604325"/>
              <a:ext cx="538480" cy="508000"/>
            </a:xfrm>
            <a:custGeom>
              <a:avLst/>
              <a:gdLst/>
              <a:ahLst/>
              <a:cxnLst/>
              <a:rect l="l" t="t" r="r" b="b"/>
              <a:pathLst>
                <a:path w="538479" h="508000">
                  <a:moveTo>
                    <a:pt x="538441" y="254000"/>
                  </a:moveTo>
                  <a:lnTo>
                    <a:pt x="0" y="254000"/>
                  </a:lnTo>
                  <a:lnTo>
                    <a:pt x="4337" y="208343"/>
                  </a:lnTo>
                  <a:lnTo>
                    <a:pt x="16843" y="165371"/>
                  </a:lnTo>
                  <a:lnTo>
                    <a:pt x="36756" y="125801"/>
                  </a:lnTo>
                  <a:lnTo>
                    <a:pt x="63317" y="90351"/>
                  </a:lnTo>
                  <a:lnTo>
                    <a:pt x="95765" y="59737"/>
                  </a:lnTo>
                  <a:lnTo>
                    <a:pt x="133339" y="34678"/>
                  </a:lnTo>
                  <a:lnTo>
                    <a:pt x="175280" y="15890"/>
                  </a:lnTo>
                  <a:lnTo>
                    <a:pt x="220827" y="4092"/>
                  </a:lnTo>
                  <a:lnTo>
                    <a:pt x="269220" y="0"/>
                  </a:lnTo>
                  <a:lnTo>
                    <a:pt x="317613" y="4092"/>
                  </a:lnTo>
                  <a:lnTo>
                    <a:pt x="363160" y="15890"/>
                  </a:lnTo>
                  <a:lnTo>
                    <a:pt x="405101" y="34678"/>
                  </a:lnTo>
                  <a:lnTo>
                    <a:pt x="442675" y="59737"/>
                  </a:lnTo>
                  <a:lnTo>
                    <a:pt x="475123" y="90351"/>
                  </a:lnTo>
                  <a:lnTo>
                    <a:pt x="501684" y="125801"/>
                  </a:lnTo>
                  <a:lnTo>
                    <a:pt x="521598" y="165371"/>
                  </a:lnTo>
                  <a:lnTo>
                    <a:pt x="534103" y="208343"/>
                  </a:lnTo>
                  <a:lnTo>
                    <a:pt x="538441" y="254000"/>
                  </a:lnTo>
                  <a:close/>
                </a:path>
                <a:path w="538479" h="508000">
                  <a:moveTo>
                    <a:pt x="269220" y="508000"/>
                  </a:moveTo>
                  <a:lnTo>
                    <a:pt x="220828" y="503907"/>
                  </a:lnTo>
                  <a:lnTo>
                    <a:pt x="175281" y="492109"/>
                  </a:lnTo>
                  <a:lnTo>
                    <a:pt x="133340" y="473321"/>
                  </a:lnTo>
                  <a:lnTo>
                    <a:pt x="95765" y="448262"/>
                  </a:lnTo>
                  <a:lnTo>
                    <a:pt x="63317" y="417648"/>
                  </a:lnTo>
                  <a:lnTo>
                    <a:pt x="36756" y="382198"/>
                  </a:lnTo>
                  <a:lnTo>
                    <a:pt x="16843" y="342628"/>
                  </a:lnTo>
                  <a:lnTo>
                    <a:pt x="4337" y="299656"/>
                  </a:lnTo>
                  <a:lnTo>
                    <a:pt x="0" y="254000"/>
                  </a:lnTo>
                  <a:lnTo>
                    <a:pt x="538441" y="254000"/>
                  </a:lnTo>
                  <a:lnTo>
                    <a:pt x="534104" y="299656"/>
                  </a:lnTo>
                  <a:lnTo>
                    <a:pt x="521598" y="342628"/>
                  </a:lnTo>
                  <a:lnTo>
                    <a:pt x="501685" y="382198"/>
                  </a:lnTo>
                  <a:lnTo>
                    <a:pt x="475124" y="417648"/>
                  </a:lnTo>
                  <a:lnTo>
                    <a:pt x="442676" y="448262"/>
                  </a:lnTo>
                  <a:lnTo>
                    <a:pt x="405101" y="473321"/>
                  </a:lnTo>
                  <a:lnTo>
                    <a:pt x="363160" y="492109"/>
                  </a:lnTo>
                  <a:lnTo>
                    <a:pt x="317613" y="503907"/>
                  </a:lnTo>
                  <a:lnTo>
                    <a:pt x="269220" y="5080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90391" y="3852290"/>
              <a:ext cx="1319530" cy="1967230"/>
            </a:xfrm>
            <a:custGeom>
              <a:avLst/>
              <a:gdLst/>
              <a:ahLst/>
              <a:cxnLst/>
              <a:rect l="l" t="t" r="r" b="b"/>
              <a:pathLst>
                <a:path w="1319529" h="1967229">
                  <a:moveTo>
                    <a:pt x="538441" y="1712620"/>
                  </a:moveTo>
                  <a:lnTo>
                    <a:pt x="534098" y="1666963"/>
                  </a:lnTo>
                  <a:lnTo>
                    <a:pt x="521601" y="1623999"/>
                  </a:lnTo>
                  <a:lnTo>
                    <a:pt x="501688" y="1584426"/>
                  </a:lnTo>
                  <a:lnTo>
                    <a:pt x="475119" y="1548980"/>
                  </a:lnTo>
                  <a:lnTo>
                    <a:pt x="442671" y="1518361"/>
                  </a:lnTo>
                  <a:lnTo>
                    <a:pt x="405104" y="1493304"/>
                  </a:lnTo>
                  <a:lnTo>
                    <a:pt x="363156" y="1474520"/>
                  </a:lnTo>
                  <a:lnTo>
                    <a:pt x="317614" y="1462722"/>
                  </a:lnTo>
                  <a:lnTo>
                    <a:pt x="269214" y="1458620"/>
                  </a:lnTo>
                  <a:lnTo>
                    <a:pt x="220827" y="1462722"/>
                  </a:lnTo>
                  <a:lnTo>
                    <a:pt x="175272" y="1474520"/>
                  </a:lnTo>
                  <a:lnTo>
                    <a:pt x="133337" y="1493304"/>
                  </a:lnTo>
                  <a:lnTo>
                    <a:pt x="95758" y="1518361"/>
                  </a:lnTo>
                  <a:lnTo>
                    <a:pt x="63309" y="1548980"/>
                  </a:lnTo>
                  <a:lnTo>
                    <a:pt x="36753" y="1584426"/>
                  </a:lnTo>
                  <a:lnTo>
                    <a:pt x="16840" y="1623999"/>
                  </a:lnTo>
                  <a:lnTo>
                    <a:pt x="4330" y="1666963"/>
                  </a:lnTo>
                  <a:lnTo>
                    <a:pt x="0" y="1712620"/>
                  </a:lnTo>
                  <a:lnTo>
                    <a:pt x="4330" y="1758276"/>
                  </a:lnTo>
                  <a:lnTo>
                    <a:pt x="16840" y="1801253"/>
                  </a:lnTo>
                  <a:lnTo>
                    <a:pt x="36753" y="1840826"/>
                  </a:lnTo>
                  <a:lnTo>
                    <a:pt x="63309" y="1876272"/>
                  </a:lnTo>
                  <a:lnTo>
                    <a:pt x="95758" y="1906892"/>
                  </a:lnTo>
                  <a:lnTo>
                    <a:pt x="133337" y="1931949"/>
                  </a:lnTo>
                  <a:lnTo>
                    <a:pt x="175272" y="1950732"/>
                  </a:lnTo>
                  <a:lnTo>
                    <a:pt x="220827" y="1962531"/>
                  </a:lnTo>
                  <a:lnTo>
                    <a:pt x="269214" y="1966620"/>
                  </a:lnTo>
                  <a:lnTo>
                    <a:pt x="317614" y="1962531"/>
                  </a:lnTo>
                  <a:lnTo>
                    <a:pt x="363156" y="1950732"/>
                  </a:lnTo>
                  <a:lnTo>
                    <a:pt x="405104" y="1931949"/>
                  </a:lnTo>
                  <a:lnTo>
                    <a:pt x="442671" y="1906892"/>
                  </a:lnTo>
                  <a:lnTo>
                    <a:pt x="475119" y="1876272"/>
                  </a:lnTo>
                  <a:lnTo>
                    <a:pt x="501688" y="1840826"/>
                  </a:lnTo>
                  <a:lnTo>
                    <a:pt x="521601" y="1801253"/>
                  </a:lnTo>
                  <a:lnTo>
                    <a:pt x="534098" y="1758276"/>
                  </a:lnTo>
                  <a:lnTo>
                    <a:pt x="538441" y="1712620"/>
                  </a:lnTo>
                  <a:close/>
                </a:path>
                <a:path w="1319529" h="1967229">
                  <a:moveTo>
                    <a:pt x="1318907" y="254000"/>
                  </a:moveTo>
                  <a:lnTo>
                    <a:pt x="1314577" y="208343"/>
                  </a:lnTo>
                  <a:lnTo>
                    <a:pt x="1302067" y="165366"/>
                  </a:lnTo>
                  <a:lnTo>
                    <a:pt x="1282153" y="125806"/>
                  </a:lnTo>
                  <a:lnTo>
                    <a:pt x="1255598" y="90347"/>
                  </a:lnTo>
                  <a:lnTo>
                    <a:pt x="1223149" y="59740"/>
                  </a:lnTo>
                  <a:lnTo>
                    <a:pt x="1185570" y="34683"/>
                  </a:lnTo>
                  <a:lnTo>
                    <a:pt x="1143635" y="15887"/>
                  </a:lnTo>
                  <a:lnTo>
                    <a:pt x="1098080" y="4089"/>
                  </a:lnTo>
                  <a:lnTo>
                    <a:pt x="1049693" y="0"/>
                  </a:lnTo>
                  <a:lnTo>
                    <a:pt x="1001293" y="4089"/>
                  </a:lnTo>
                  <a:lnTo>
                    <a:pt x="955751" y="15887"/>
                  </a:lnTo>
                  <a:lnTo>
                    <a:pt x="913803" y="34683"/>
                  </a:lnTo>
                  <a:lnTo>
                    <a:pt x="876236" y="59740"/>
                  </a:lnTo>
                  <a:lnTo>
                    <a:pt x="843788" y="90347"/>
                  </a:lnTo>
                  <a:lnTo>
                    <a:pt x="817219" y="125806"/>
                  </a:lnTo>
                  <a:lnTo>
                    <a:pt x="797306" y="165366"/>
                  </a:lnTo>
                  <a:lnTo>
                    <a:pt x="784809" y="208343"/>
                  </a:lnTo>
                  <a:lnTo>
                    <a:pt x="780465" y="254000"/>
                  </a:lnTo>
                  <a:lnTo>
                    <a:pt x="784809" y="299656"/>
                  </a:lnTo>
                  <a:lnTo>
                    <a:pt x="797306" y="342633"/>
                  </a:lnTo>
                  <a:lnTo>
                    <a:pt x="817219" y="382193"/>
                  </a:lnTo>
                  <a:lnTo>
                    <a:pt x="843788" y="417652"/>
                  </a:lnTo>
                  <a:lnTo>
                    <a:pt x="876236" y="448259"/>
                  </a:lnTo>
                  <a:lnTo>
                    <a:pt x="913803" y="473329"/>
                  </a:lnTo>
                  <a:lnTo>
                    <a:pt x="955751" y="492112"/>
                  </a:lnTo>
                  <a:lnTo>
                    <a:pt x="1001293" y="503910"/>
                  </a:lnTo>
                  <a:lnTo>
                    <a:pt x="1049693" y="508000"/>
                  </a:lnTo>
                  <a:lnTo>
                    <a:pt x="1098080" y="503910"/>
                  </a:lnTo>
                  <a:lnTo>
                    <a:pt x="1143635" y="492112"/>
                  </a:lnTo>
                  <a:lnTo>
                    <a:pt x="1185570" y="473329"/>
                  </a:lnTo>
                  <a:lnTo>
                    <a:pt x="1223149" y="448259"/>
                  </a:lnTo>
                  <a:lnTo>
                    <a:pt x="1255598" y="417652"/>
                  </a:lnTo>
                  <a:lnTo>
                    <a:pt x="1282153" y="382193"/>
                  </a:lnTo>
                  <a:lnTo>
                    <a:pt x="1302067" y="342633"/>
                  </a:lnTo>
                  <a:lnTo>
                    <a:pt x="1314577" y="299656"/>
                  </a:lnTo>
                  <a:lnTo>
                    <a:pt x="1318907" y="2540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86341" y="3089008"/>
              <a:ext cx="2757805" cy="2730500"/>
            </a:xfrm>
            <a:custGeom>
              <a:avLst/>
              <a:gdLst/>
              <a:ahLst/>
              <a:cxnLst/>
              <a:rect l="l" t="t" r="r" b="b"/>
              <a:pathLst>
                <a:path w="2757804" h="2730500">
                  <a:moveTo>
                    <a:pt x="538441" y="2475903"/>
                  </a:moveTo>
                  <a:lnTo>
                    <a:pt x="534111" y="2430246"/>
                  </a:lnTo>
                  <a:lnTo>
                    <a:pt x="521703" y="2387282"/>
                  </a:lnTo>
                  <a:lnTo>
                    <a:pt x="502069" y="2347709"/>
                  </a:lnTo>
                  <a:lnTo>
                    <a:pt x="476046" y="2312263"/>
                  </a:lnTo>
                  <a:lnTo>
                    <a:pt x="444474" y="2281644"/>
                  </a:lnTo>
                  <a:lnTo>
                    <a:pt x="408203" y="2256586"/>
                  </a:lnTo>
                  <a:lnTo>
                    <a:pt x="368084" y="2237803"/>
                  </a:lnTo>
                  <a:lnTo>
                    <a:pt x="324967" y="2226005"/>
                  </a:lnTo>
                  <a:lnTo>
                    <a:pt x="279704" y="2221903"/>
                  </a:lnTo>
                  <a:lnTo>
                    <a:pt x="228180" y="2226005"/>
                  </a:lnTo>
                  <a:lnTo>
                    <a:pt x="180213" y="2237803"/>
                  </a:lnTo>
                  <a:lnTo>
                    <a:pt x="136436" y="2256586"/>
                  </a:lnTo>
                  <a:lnTo>
                    <a:pt x="97561" y="2281644"/>
                  </a:lnTo>
                  <a:lnTo>
                    <a:pt x="64236" y="2312263"/>
                  </a:lnTo>
                  <a:lnTo>
                    <a:pt x="37147" y="2347709"/>
                  </a:lnTo>
                  <a:lnTo>
                    <a:pt x="16954" y="2387282"/>
                  </a:lnTo>
                  <a:lnTo>
                    <a:pt x="4343" y="2430246"/>
                  </a:lnTo>
                  <a:lnTo>
                    <a:pt x="0" y="2475903"/>
                  </a:lnTo>
                  <a:lnTo>
                    <a:pt x="4343" y="2521559"/>
                  </a:lnTo>
                  <a:lnTo>
                    <a:pt x="16954" y="2564536"/>
                  </a:lnTo>
                  <a:lnTo>
                    <a:pt x="37147" y="2604109"/>
                  </a:lnTo>
                  <a:lnTo>
                    <a:pt x="64236" y="2639555"/>
                  </a:lnTo>
                  <a:lnTo>
                    <a:pt x="97561" y="2670175"/>
                  </a:lnTo>
                  <a:lnTo>
                    <a:pt x="136436" y="2695232"/>
                  </a:lnTo>
                  <a:lnTo>
                    <a:pt x="180213" y="2714015"/>
                  </a:lnTo>
                  <a:lnTo>
                    <a:pt x="228180" y="2725813"/>
                  </a:lnTo>
                  <a:lnTo>
                    <a:pt x="279704" y="2729903"/>
                  </a:lnTo>
                  <a:lnTo>
                    <a:pt x="324967" y="2725813"/>
                  </a:lnTo>
                  <a:lnTo>
                    <a:pt x="368084" y="2714015"/>
                  </a:lnTo>
                  <a:lnTo>
                    <a:pt x="408203" y="2695232"/>
                  </a:lnTo>
                  <a:lnTo>
                    <a:pt x="444474" y="2670175"/>
                  </a:lnTo>
                  <a:lnTo>
                    <a:pt x="476046" y="2639555"/>
                  </a:lnTo>
                  <a:lnTo>
                    <a:pt x="502069" y="2604109"/>
                  </a:lnTo>
                  <a:lnTo>
                    <a:pt x="521703" y="2564536"/>
                  </a:lnTo>
                  <a:lnTo>
                    <a:pt x="534111" y="2521559"/>
                  </a:lnTo>
                  <a:lnTo>
                    <a:pt x="538441" y="2475903"/>
                  </a:lnTo>
                  <a:close/>
                </a:path>
                <a:path w="2757804" h="2730500">
                  <a:moveTo>
                    <a:pt x="2022957" y="254000"/>
                  </a:moveTo>
                  <a:lnTo>
                    <a:pt x="2018626" y="207657"/>
                  </a:lnTo>
                  <a:lnTo>
                    <a:pt x="2006117" y="164312"/>
                  </a:lnTo>
                  <a:lnTo>
                    <a:pt x="1986203" y="124637"/>
                  </a:lnTo>
                  <a:lnTo>
                    <a:pt x="1959648" y="89268"/>
                  </a:lnTo>
                  <a:lnTo>
                    <a:pt x="1927199" y="58877"/>
                  </a:lnTo>
                  <a:lnTo>
                    <a:pt x="1889620" y="34099"/>
                  </a:lnTo>
                  <a:lnTo>
                    <a:pt x="1847684" y="15582"/>
                  </a:lnTo>
                  <a:lnTo>
                    <a:pt x="1802130" y="4000"/>
                  </a:lnTo>
                  <a:lnTo>
                    <a:pt x="1753743" y="0"/>
                  </a:lnTo>
                  <a:lnTo>
                    <a:pt x="1705343" y="4000"/>
                  </a:lnTo>
                  <a:lnTo>
                    <a:pt x="1659801" y="15582"/>
                  </a:lnTo>
                  <a:lnTo>
                    <a:pt x="1617853" y="34099"/>
                  </a:lnTo>
                  <a:lnTo>
                    <a:pt x="1580286" y="58877"/>
                  </a:lnTo>
                  <a:lnTo>
                    <a:pt x="1547837" y="89268"/>
                  </a:lnTo>
                  <a:lnTo>
                    <a:pt x="1521269" y="124637"/>
                  </a:lnTo>
                  <a:lnTo>
                    <a:pt x="1501355" y="164312"/>
                  </a:lnTo>
                  <a:lnTo>
                    <a:pt x="1488859" y="207657"/>
                  </a:lnTo>
                  <a:lnTo>
                    <a:pt x="1484515" y="254000"/>
                  </a:lnTo>
                  <a:lnTo>
                    <a:pt x="1488859" y="301028"/>
                  </a:lnTo>
                  <a:lnTo>
                    <a:pt x="1501355" y="344728"/>
                  </a:lnTo>
                  <a:lnTo>
                    <a:pt x="1521269" y="384517"/>
                  </a:lnTo>
                  <a:lnTo>
                    <a:pt x="1547837" y="419798"/>
                  </a:lnTo>
                  <a:lnTo>
                    <a:pt x="1580286" y="449973"/>
                  </a:lnTo>
                  <a:lnTo>
                    <a:pt x="1617853" y="474484"/>
                  </a:lnTo>
                  <a:lnTo>
                    <a:pt x="1659801" y="492709"/>
                  </a:lnTo>
                  <a:lnTo>
                    <a:pt x="1705343" y="504075"/>
                  </a:lnTo>
                  <a:lnTo>
                    <a:pt x="1753743" y="508000"/>
                  </a:lnTo>
                  <a:lnTo>
                    <a:pt x="1802130" y="504075"/>
                  </a:lnTo>
                  <a:lnTo>
                    <a:pt x="1847684" y="492709"/>
                  </a:lnTo>
                  <a:lnTo>
                    <a:pt x="1889620" y="474484"/>
                  </a:lnTo>
                  <a:lnTo>
                    <a:pt x="1927199" y="449973"/>
                  </a:lnTo>
                  <a:lnTo>
                    <a:pt x="1959648" y="419798"/>
                  </a:lnTo>
                  <a:lnTo>
                    <a:pt x="1986203" y="384517"/>
                  </a:lnTo>
                  <a:lnTo>
                    <a:pt x="2006117" y="344728"/>
                  </a:lnTo>
                  <a:lnTo>
                    <a:pt x="2018626" y="301028"/>
                  </a:lnTo>
                  <a:lnTo>
                    <a:pt x="2022957" y="254000"/>
                  </a:lnTo>
                  <a:close/>
                </a:path>
                <a:path w="2757804" h="2730500">
                  <a:moveTo>
                    <a:pt x="2757259" y="2457437"/>
                  </a:moveTo>
                  <a:lnTo>
                    <a:pt x="2752915" y="2411780"/>
                  </a:lnTo>
                  <a:lnTo>
                    <a:pt x="2740406" y="2368804"/>
                  </a:lnTo>
                  <a:lnTo>
                    <a:pt x="2720492" y="2329230"/>
                  </a:lnTo>
                  <a:lnTo>
                    <a:pt x="2693936" y="2293785"/>
                  </a:lnTo>
                  <a:lnTo>
                    <a:pt x="2661488" y="2263178"/>
                  </a:lnTo>
                  <a:lnTo>
                    <a:pt x="2623909" y="2238108"/>
                  </a:lnTo>
                  <a:lnTo>
                    <a:pt x="2581973" y="2219325"/>
                  </a:lnTo>
                  <a:lnTo>
                    <a:pt x="2536431" y="2207526"/>
                  </a:lnTo>
                  <a:lnTo>
                    <a:pt x="2488031" y="2203437"/>
                  </a:lnTo>
                  <a:lnTo>
                    <a:pt x="2442476" y="2207526"/>
                  </a:lnTo>
                  <a:lnTo>
                    <a:pt x="2398433" y="2219325"/>
                  </a:lnTo>
                  <a:lnTo>
                    <a:pt x="2356929" y="2238108"/>
                  </a:lnTo>
                  <a:lnTo>
                    <a:pt x="2319007" y="2263178"/>
                  </a:lnTo>
                  <a:lnTo>
                    <a:pt x="2285669" y="2293785"/>
                  </a:lnTo>
                  <a:lnTo>
                    <a:pt x="2257958" y="2329230"/>
                  </a:lnTo>
                  <a:lnTo>
                    <a:pt x="2236901" y="2368804"/>
                  </a:lnTo>
                  <a:lnTo>
                    <a:pt x="2223503" y="2411780"/>
                  </a:lnTo>
                  <a:lnTo>
                    <a:pt x="2218817" y="2457437"/>
                  </a:lnTo>
                  <a:lnTo>
                    <a:pt x="2223503" y="2503093"/>
                  </a:lnTo>
                  <a:lnTo>
                    <a:pt x="2236901" y="2546058"/>
                  </a:lnTo>
                  <a:lnTo>
                    <a:pt x="2257958" y="2585631"/>
                  </a:lnTo>
                  <a:lnTo>
                    <a:pt x="2285669" y="2621089"/>
                  </a:lnTo>
                  <a:lnTo>
                    <a:pt x="2319007" y="2651696"/>
                  </a:lnTo>
                  <a:lnTo>
                    <a:pt x="2356942" y="2676753"/>
                  </a:lnTo>
                  <a:lnTo>
                    <a:pt x="2398433" y="2695549"/>
                  </a:lnTo>
                  <a:lnTo>
                    <a:pt x="2442476" y="2707348"/>
                  </a:lnTo>
                  <a:lnTo>
                    <a:pt x="2488031" y="2711437"/>
                  </a:lnTo>
                  <a:lnTo>
                    <a:pt x="2536431" y="2707348"/>
                  </a:lnTo>
                  <a:lnTo>
                    <a:pt x="2581973" y="2695549"/>
                  </a:lnTo>
                  <a:lnTo>
                    <a:pt x="2623921" y="2676753"/>
                  </a:lnTo>
                  <a:lnTo>
                    <a:pt x="2661488" y="2651696"/>
                  </a:lnTo>
                  <a:lnTo>
                    <a:pt x="2693936" y="2621089"/>
                  </a:lnTo>
                  <a:lnTo>
                    <a:pt x="2720505" y="2585631"/>
                  </a:lnTo>
                  <a:lnTo>
                    <a:pt x="2740406" y="2546058"/>
                  </a:lnTo>
                  <a:lnTo>
                    <a:pt x="2752915" y="2503093"/>
                  </a:lnTo>
                  <a:lnTo>
                    <a:pt x="2757259" y="24574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86341" y="3873220"/>
              <a:ext cx="2740660" cy="1239520"/>
            </a:xfrm>
            <a:custGeom>
              <a:avLst/>
              <a:gdLst/>
              <a:ahLst/>
              <a:cxnLst/>
              <a:rect l="l" t="t" r="r" b="b"/>
              <a:pathLst>
                <a:path w="2740660" h="1239520">
                  <a:moveTo>
                    <a:pt x="538441" y="254000"/>
                  </a:moveTo>
                  <a:lnTo>
                    <a:pt x="534111" y="208343"/>
                  </a:lnTo>
                  <a:lnTo>
                    <a:pt x="521703" y="165366"/>
                  </a:lnTo>
                  <a:lnTo>
                    <a:pt x="502069" y="125793"/>
                  </a:lnTo>
                  <a:lnTo>
                    <a:pt x="476046" y="90347"/>
                  </a:lnTo>
                  <a:lnTo>
                    <a:pt x="444474" y="59728"/>
                  </a:lnTo>
                  <a:lnTo>
                    <a:pt x="408203" y="34671"/>
                  </a:lnTo>
                  <a:lnTo>
                    <a:pt x="368084" y="15887"/>
                  </a:lnTo>
                  <a:lnTo>
                    <a:pt x="324967" y="4089"/>
                  </a:lnTo>
                  <a:lnTo>
                    <a:pt x="279704" y="0"/>
                  </a:lnTo>
                  <a:lnTo>
                    <a:pt x="228180" y="4089"/>
                  </a:lnTo>
                  <a:lnTo>
                    <a:pt x="180213" y="15887"/>
                  </a:lnTo>
                  <a:lnTo>
                    <a:pt x="136436" y="34671"/>
                  </a:lnTo>
                  <a:lnTo>
                    <a:pt x="97561" y="59728"/>
                  </a:lnTo>
                  <a:lnTo>
                    <a:pt x="64236" y="90347"/>
                  </a:lnTo>
                  <a:lnTo>
                    <a:pt x="37147" y="125793"/>
                  </a:lnTo>
                  <a:lnTo>
                    <a:pt x="16954" y="165366"/>
                  </a:lnTo>
                  <a:lnTo>
                    <a:pt x="4343" y="208343"/>
                  </a:lnTo>
                  <a:lnTo>
                    <a:pt x="0" y="254000"/>
                  </a:lnTo>
                  <a:lnTo>
                    <a:pt x="4343" y="300342"/>
                  </a:lnTo>
                  <a:lnTo>
                    <a:pt x="16954" y="343674"/>
                  </a:lnTo>
                  <a:lnTo>
                    <a:pt x="37147" y="383349"/>
                  </a:lnTo>
                  <a:lnTo>
                    <a:pt x="64236" y="418719"/>
                  </a:lnTo>
                  <a:lnTo>
                    <a:pt x="97561" y="449122"/>
                  </a:lnTo>
                  <a:lnTo>
                    <a:pt x="136436" y="473900"/>
                  </a:lnTo>
                  <a:lnTo>
                    <a:pt x="180213" y="492404"/>
                  </a:lnTo>
                  <a:lnTo>
                    <a:pt x="228180" y="503986"/>
                  </a:lnTo>
                  <a:lnTo>
                    <a:pt x="279704" y="508000"/>
                  </a:lnTo>
                  <a:lnTo>
                    <a:pt x="324967" y="503986"/>
                  </a:lnTo>
                  <a:lnTo>
                    <a:pt x="368084" y="492404"/>
                  </a:lnTo>
                  <a:lnTo>
                    <a:pt x="408203" y="473900"/>
                  </a:lnTo>
                  <a:lnTo>
                    <a:pt x="444474" y="449122"/>
                  </a:lnTo>
                  <a:lnTo>
                    <a:pt x="476046" y="418719"/>
                  </a:lnTo>
                  <a:lnTo>
                    <a:pt x="502069" y="383349"/>
                  </a:lnTo>
                  <a:lnTo>
                    <a:pt x="521703" y="343674"/>
                  </a:lnTo>
                  <a:lnTo>
                    <a:pt x="534111" y="300342"/>
                  </a:lnTo>
                  <a:lnTo>
                    <a:pt x="538441" y="254000"/>
                  </a:lnTo>
                  <a:close/>
                </a:path>
                <a:path w="2740660" h="1239520">
                  <a:moveTo>
                    <a:pt x="1242491" y="985113"/>
                  </a:moveTo>
                  <a:lnTo>
                    <a:pt x="1238148" y="939457"/>
                  </a:lnTo>
                  <a:lnTo>
                    <a:pt x="1225651" y="896480"/>
                  </a:lnTo>
                  <a:lnTo>
                    <a:pt x="1205738" y="856907"/>
                  </a:lnTo>
                  <a:lnTo>
                    <a:pt x="1179169" y="821461"/>
                  </a:lnTo>
                  <a:lnTo>
                    <a:pt x="1146721" y="790854"/>
                  </a:lnTo>
                  <a:lnTo>
                    <a:pt x="1109154" y="765784"/>
                  </a:lnTo>
                  <a:lnTo>
                    <a:pt x="1067206" y="747001"/>
                  </a:lnTo>
                  <a:lnTo>
                    <a:pt x="1021664" y="735203"/>
                  </a:lnTo>
                  <a:lnTo>
                    <a:pt x="973264" y="731113"/>
                  </a:lnTo>
                  <a:lnTo>
                    <a:pt x="924877" y="735203"/>
                  </a:lnTo>
                  <a:lnTo>
                    <a:pt x="879322" y="747001"/>
                  </a:lnTo>
                  <a:lnTo>
                    <a:pt x="837387" y="765784"/>
                  </a:lnTo>
                  <a:lnTo>
                    <a:pt x="799807" y="790854"/>
                  </a:lnTo>
                  <a:lnTo>
                    <a:pt x="767359" y="821461"/>
                  </a:lnTo>
                  <a:lnTo>
                    <a:pt x="740803" y="856907"/>
                  </a:lnTo>
                  <a:lnTo>
                    <a:pt x="720890" y="896480"/>
                  </a:lnTo>
                  <a:lnTo>
                    <a:pt x="708380" y="939457"/>
                  </a:lnTo>
                  <a:lnTo>
                    <a:pt x="704049" y="985113"/>
                  </a:lnTo>
                  <a:lnTo>
                    <a:pt x="708380" y="1030770"/>
                  </a:lnTo>
                  <a:lnTo>
                    <a:pt x="720890" y="1073734"/>
                  </a:lnTo>
                  <a:lnTo>
                    <a:pt x="740803" y="1113307"/>
                  </a:lnTo>
                  <a:lnTo>
                    <a:pt x="767359" y="1148765"/>
                  </a:lnTo>
                  <a:lnTo>
                    <a:pt x="799807" y="1179372"/>
                  </a:lnTo>
                  <a:lnTo>
                    <a:pt x="837387" y="1204429"/>
                  </a:lnTo>
                  <a:lnTo>
                    <a:pt x="879322" y="1223225"/>
                  </a:lnTo>
                  <a:lnTo>
                    <a:pt x="924877" y="1235024"/>
                  </a:lnTo>
                  <a:lnTo>
                    <a:pt x="973264" y="1239113"/>
                  </a:lnTo>
                  <a:lnTo>
                    <a:pt x="1021664" y="1235024"/>
                  </a:lnTo>
                  <a:lnTo>
                    <a:pt x="1067206" y="1223225"/>
                  </a:lnTo>
                  <a:lnTo>
                    <a:pt x="1109154" y="1204429"/>
                  </a:lnTo>
                  <a:lnTo>
                    <a:pt x="1146721" y="1179372"/>
                  </a:lnTo>
                  <a:lnTo>
                    <a:pt x="1179169" y="1148765"/>
                  </a:lnTo>
                  <a:lnTo>
                    <a:pt x="1205738" y="1113307"/>
                  </a:lnTo>
                  <a:lnTo>
                    <a:pt x="1225651" y="1073734"/>
                  </a:lnTo>
                  <a:lnTo>
                    <a:pt x="1238148" y="1030770"/>
                  </a:lnTo>
                  <a:lnTo>
                    <a:pt x="1242491" y="985113"/>
                  </a:lnTo>
                  <a:close/>
                </a:path>
                <a:path w="2740660" h="1239520">
                  <a:moveTo>
                    <a:pt x="1280693" y="254000"/>
                  </a:moveTo>
                  <a:lnTo>
                    <a:pt x="1276362" y="208343"/>
                  </a:lnTo>
                  <a:lnTo>
                    <a:pt x="1263853" y="165366"/>
                  </a:lnTo>
                  <a:lnTo>
                    <a:pt x="1243939" y="125793"/>
                  </a:lnTo>
                  <a:lnTo>
                    <a:pt x="1217383" y="90347"/>
                  </a:lnTo>
                  <a:lnTo>
                    <a:pt x="1184935" y="59728"/>
                  </a:lnTo>
                  <a:lnTo>
                    <a:pt x="1147356" y="34671"/>
                  </a:lnTo>
                  <a:lnTo>
                    <a:pt x="1105420" y="15887"/>
                  </a:lnTo>
                  <a:lnTo>
                    <a:pt x="1059865" y="4089"/>
                  </a:lnTo>
                  <a:lnTo>
                    <a:pt x="1011478" y="0"/>
                  </a:lnTo>
                  <a:lnTo>
                    <a:pt x="963079" y="4089"/>
                  </a:lnTo>
                  <a:lnTo>
                    <a:pt x="917536" y="15887"/>
                  </a:lnTo>
                  <a:lnTo>
                    <a:pt x="875601" y="34671"/>
                  </a:lnTo>
                  <a:lnTo>
                    <a:pt x="838022" y="59728"/>
                  </a:lnTo>
                  <a:lnTo>
                    <a:pt x="805573" y="90347"/>
                  </a:lnTo>
                  <a:lnTo>
                    <a:pt x="779018" y="125793"/>
                  </a:lnTo>
                  <a:lnTo>
                    <a:pt x="759104" y="165366"/>
                  </a:lnTo>
                  <a:lnTo>
                    <a:pt x="746594" y="208343"/>
                  </a:lnTo>
                  <a:lnTo>
                    <a:pt x="742251" y="254000"/>
                  </a:lnTo>
                  <a:lnTo>
                    <a:pt x="746594" y="300342"/>
                  </a:lnTo>
                  <a:lnTo>
                    <a:pt x="759104" y="343674"/>
                  </a:lnTo>
                  <a:lnTo>
                    <a:pt x="779018" y="383349"/>
                  </a:lnTo>
                  <a:lnTo>
                    <a:pt x="805573" y="418719"/>
                  </a:lnTo>
                  <a:lnTo>
                    <a:pt x="838022" y="449122"/>
                  </a:lnTo>
                  <a:lnTo>
                    <a:pt x="875601" y="473900"/>
                  </a:lnTo>
                  <a:lnTo>
                    <a:pt x="917536" y="492404"/>
                  </a:lnTo>
                  <a:lnTo>
                    <a:pt x="963091" y="503986"/>
                  </a:lnTo>
                  <a:lnTo>
                    <a:pt x="1011478" y="508000"/>
                  </a:lnTo>
                  <a:lnTo>
                    <a:pt x="1059865" y="503986"/>
                  </a:lnTo>
                  <a:lnTo>
                    <a:pt x="1105420" y="492404"/>
                  </a:lnTo>
                  <a:lnTo>
                    <a:pt x="1147356" y="473900"/>
                  </a:lnTo>
                  <a:lnTo>
                    <a:pt x="1184935" y="449122"/>
                  </a:lnTo>
                  <a:lnTo>
                    <a:pt x="1217383" y="418719"/>
                  </a:lnTo>
                  <a:lnTo>
                    <a:pt x="1243939" y="383349"/>
                  </a:lnTo>
                  <a:lnTo>
                    <a:pt x="1263853" y="343674"/>
                  </a:lnTo>
                  <a:lnTo>
                    <a:pt x="1276362" y="300342"/>
                  </a:lnTo>
                  <a:lnTo>
                    <a:pt x="1280693" y="254000"/>
                  </a:lnTo>
                  <a:close/>
                </a:path>
                <a:path w="2740660" h="1239520">
                  <a:moveTo>
                    <a:pt x="2740304" y="254000"/>
                  </a:moveTo>
                  <a:lnTo>
                    <a:pt x="2735973" y="208343"/>
                  </a:lnTo>
                  <a:lnTo>
                    <a:pt x="2723464" y="165366"/>
                  </a:lnTo>
                  <a:lnTo>
                    <a:pt x="2703550" y="125793"/>
                  </a:lnTo>
                  <a:lnTo>
                    <a:pt x="2676982" y="90347"/>
                  </a:lnTo>
                  <a:lnTo>
                    <a:pt x="2644546" y="59728"/>
                  </a:lnTo>
                  <a:lnTo>
                    <a:pt x="2606967" y="34671"/>
                  </a:lnTo>
                  <a:lnTo>
                    <a:pt x="2565019" y="15887"/>
                  </a:lnTo>
                  <a:lnTo>
                    <a:pt x="2519476" y="4089"/>
                  </a:lnTo>
                  <a:lnTo>
                    <a:pt x="2471089" y="0"/>
                  </a:lnTo>
                  <a:lnTo>
                    <a:pt x="2422690" y="4089"/>
                  </a:lnTo>
                  <a:lnTo>
                    <a:pt x="2377148" y="15887"/>
                  </a:lnTo>
                  <a:lnTo>
                    <a:pt x="2335199" y="34671"/>
                  </a:lnTo>
                  <a:lnTo>
                    <a:pt x="2297633" y="59728"/>
                  </a:lnTo>
                  <a:lnTo>
                    <a:pt x="2265184" y="90347"/>
                  </a:lnTo>
                  <a:lnTo>
                    <a:pt x="2238616" y="125793"/>
                  </a:lnTo>
                  <a:lnTo>
                    <a:pt x="2218702" y="165366"/>
                  </a:lnTo>
                  <a:lnTo>
                    <a:pt x="2206206" y="208343"/>
                  </a:lnTo>
                  <a:lnTo>
                    <a:pt x="2201862" y="254000"/>
                  </a:lnTo>
                  <a:lnTo>
                    <a:pt x="2206206" y="300342"/>
                  </a:lnTo>
                  <a:lnTo>
                    <a:pt x="2218702" y="343674"/>
                  </a:lnTo>
                  <a:lnTo>
                    <a:pt x="2238616" y="383349"/>
                  </a:lnTo>
                  <a:lnTo>
                    <a:pt x="2265184" y="418719"/>
                  </a:lnTo>
                  <a:lnTo>
                    <a:pt x="2297633" y="449122"/>
                  </a:lnTo>
                  <a:lnTo>
                    <a:pt x="2335199" y="473900"/>
                  </a:lnTo>
                  <a:lnTo>
                    <a:pt x="2377148" y="492404"/>
                  </a:lnTo>
                  <a:lnTo>
                    <a:pt x="2422690" y="503986"/>
                  </a:lnTo>
                  <a:lnTo>
                    <a:pt x="2471089" y="508000"/>
                  </a:lnTo>
                  <a:lnTo>
                    <a:pt x="2519476" y="503986"/>
                  </a:lnTo>
                  <a:lnTo>
                    <a:pt x="2565019" y="492404"/>
                  </a:lnTo>
                  <a:lnTo>
                    <a:pt x="2606967" y="473900"/>
                  </a:lnTo>
                  <a:lnTo>
                    <a:pt x="2644546" y="449122"/>
                  </a:lnTo>
                  <a:lnTo>
                    <a:pt x="2676995" y="418719"/>
                  </a:lnTo>
                  <a:lnTo>
                    <a:pt x="2703550" y="383349"/>
                  </a:lnTo>
                  <a:lnTo>
                    <a:pt x="2723464" y="343674"/>
                  </a:lnTo>
                  <a:lnTo>
                    <a:pt x="2735973" y="300342"/>
                  </a:lnTo>
                  <a:lnTo>
                    <a:pt x="2740304" y="2540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86341" y="4582833"/>
              <a:ext cx="2740660" cy="529590"/>
            </a:xfrm>
            <a:custGeom>
              <a:avLst/>
              <a:gdLst/>
              <a:ahLst/>
              <a:cxnLst/>
              <a:rect l="l" t="t" r="r" b="b"/>
              <a:pathLst>
                <a:path w="2740660" h="529589">
                  <a:moveTo>
                    <a:pt x="538441" y="275501"/>
                  </a:moveTo>
                  <a:lnTo>
                    <a:pt x="534111" y="229844"/>
                  </a:lnTo>
                  <a:lnTo>
                    <a:pt x="521703" y="186867"/>
                  </a:lnTo>
                  <a:lnTo>
                    <a:pt x="502069" y="147294"/>
                  </a:lnTo>
                  <a:lnTo>
                    <a:pt x="476034" y="111848"/>
                  </a:lnTo>
                  <a:lnTo>
                    <a:pt x="444461" y="81241"/>
                  </a:lnTo>
                  <a:lnTo>
                    <a:pt x="408203" y="56172"/>
                  </a:lnTo>
                  <a:lnTo>
                    <a:pt x="368084" y="37388"/>
                  </a:lnTo>
                  <a:lnTo>
                    <a:pt x="324967" y="25590"/>
                  </a:lnTo>
                  <a:lnTo>
                    <a:pt x="279692" y="21501"/>
                  </a:lnTo>
                  <a:lnTo>
                    <a:pt x="228180" y="25590"/>
                  </a:lnTo>
                  <a:lnTo>
                    <a:pt x="180200" y="37388"/>
                  </a:lnTo>
                  <a:lnTo>
                    <a:pt x="136436" y="56172"/>
                  </a:lnTo>
                  <a:lnTo>
                    <a:pt x="97561" y="81241"/>
                  </a:lnTo>
                  <a:lnTo>
                    <a:pt x="64236" y="111848"/>
                  </a:lnTo>
                  <a:lnTo>
                    <a:pt x="37134" y="147294"/>
                  </a:lnTo>
                  <a:lnTo>
                    <a:pt x="16954" y="186867"/>
                  </a:lnTo>
                  <a:lnTo>
                    <a:pt x="4343" y="229844"/>
                  </a:lnTo>
                  <a:lnTo>
                    <a:pt x="0" y="275501"/>
                  </a:lnTo>
                  <a:lnTo>
                    <a:pt x="4343" y="321157"/>
                  </a:lnTo>
                  <a:lnTo>
                    <a:pt x="16954" y="364121"/>
                  </a:lnTo>
                  <a:lnTo>
                    <a:pt x="37134" y="403694"/>
                  </a:lnTo>
                  <a:lnTo>
                    <a:pt x="64236" y="439153"/>
                  </a:lnTo>
                  <a:lnTo>
                    <a:pt x="97561" y="469760"/>
                  </a:lnTo>
                  <a:lnTo>
                    <a:pt x="136436" y="494817"/>
                  </a:lnTo>
                  <a:lnTo>
                    <a:pt x="180200" y="513613"/>
                  </a:lnTo>
                  <a:lnTo>
                    <a:pt x="228180" y="525411"/>
                  </a:lnTo>
                  <a:lnTo>
                    <a:pt x="279692" y="529501"/>
                  </a:lnTo>
                  <a:lnTo>
                    <a:pt x="324967" y="525411"/>
                  </a:lnTo>
                  <a:lnTo>
                    <a:pt x="368084" y="513613"/>
                  </a:lnTo>
                  <a:lnTo>
                    <a:pt x="408203" y="494817"/>
                  </a:lnTo>
                  <a:lnTo>
                    <a:pt x="444461" y="469760"/>
                  </a:lnTo>
                  <a:lnTo>
                    <a:pt x="476034" y="439153"/>
                  </a:lnTo>
                  <a:lnTo>
                    <a:pt x="502069" y="403694"/>
                  </a:lnTo>
                  <a:lnTo>
                    <a:pt x="521703" y="364121"/>
                  </a:lnTo>
                  <a:lnTo>
                    <a:pt x="534111" y="321157"/>
                  </a:lnTo>
                  <a:lnTo>
                    <a:pt x="538441" y="275501"/>
                  </a:lnTo>
                  <a:close/>
                </a:path>
                <a:path w="2740660" h="529589">
                  <a:moveTo>
                    <a:pt x="2740304" y="254000"/>
                  </a:moveTo>
                  <a:lnTo>
                    <a:pt x="2735961" y="208343"/>
                  </a:lnTo>
                  <a:lnTo>
                    <a:pt x="2723464" y="165366"/>
                  </a:lnTo>
                  <a:lnTo>
                    <a:pt x="2703550" y="125793"/>
                  </a:lnTo>
                  <a:lnTo>
                    <a:pt x="2676982" y="90347"/>
                  </a:lnTo>
                  <a:lnTo>
                    <a:pt x="2644533" y="59728"/>
                  </a:lnTo>
                  <a:lnTo>
                    <a:pt x="2606967" y="34671"/>
                  </a:lnTo>
                  <a:lnTo>
                    <a:pt x="2565019" y="15887"/>
                  </a:lnTo>
                  <a:lnTo>
                    <a:pt x="2519476" y="4089"/>
                  </a:lnTo>
                  <a:lnTo>
                    <a:pt x="2471089" y="0"/>
                  </a:lnTo>
                  <a:lnTo>
                    <a:pt x="2422690" y="4089"/>
                  </a:lnTo>
                  <a:lnTo>
                    <a:pt x="2377148" y="15887"/>
                  </a:lnTo>
                  <a:lnTo>
                    <a:pt x="2335199" y="34671"/>
                  </a:lnTo>
                  <a:lnTo>
                    <a:pt x="2297633" y="59728"/>
                  </a:lnTo>
                  <a:lnTo>
                    <a:pt x="2265184" y="90347"/>
                  </a:lnTo>
                  <a:lnTo>
                    <a:pt x="2238616" y="125793"/>
                  </a:lnTo>
                  <a:lnTo>
                    <a:pt x="2218702" y="165366"/>
                  </a:lnTo>
                  <a:lnTo>
                    <a:pt x="2206206" y="208343"/>
                  </a:lnTo>
                  <a:lnTo>
                    <a:pt x="2201862" y="254000"/>
                  </a:lnTo>
                  <a:lnTo>
                    <a:pt x="2206206" y="299656"/>
                  </a:lnTo>
                  <a:lnTo>
                    <a:pt x="2218702" y="342620"/>
                  </a:lnTo>
                  <a:lnTo>
                    <a:pt x="2238616" y="382193"/>
                  </a:lnTo>
                  <a:lnTo>
                    <a:pt x="2265184" y="417639"/>
                  </a:lnTo>
                  <a:lnTo>
                    <a:pt x="2297633" y="448259"/>
                  </a:lnTo>
                  <a:lnTo>
                    <a:pt x="2335199" y="473316"/>
                  </a:lnTo>
                  <a:lnTo>
                    <a:pt x="2377148" y="492099"/>
                  </a:lnTo>
                  <a:lnTo>
                    <a:pt x="2422690" y="503897"/>
                  </a:lnTo>
                  <a:lnTo>
                    <a:pt x="2471089" y="508000"/>
                  </a:lnTo>
                  <a:lnTo>
                    <a:pt x="2519476" y="503897"/>
                  </a:lnTo>
                  <a:lnTo>
                    <a:pt x="2565019" y="492099"/>
                  </a:lnTo>
                  <a:lnTo>
                    <a:pt x="2606967" y="473316"/>
                  </a:lnTo>
                  <a:lnTo>
                    <a:pt x="2644533" y="448259"/>
                  </a:lnTo>
                  <a:lnTo>
                    <a:pt x="2676982" y="417639"/>
                  </a:lnTo>
                  <a:lnTo>
                    <a:pt x="2703550" y="382193"/>
                  </a:lnTo>
                  <a:lnTo>
                    <a:pt x="2723464" y="342620"/>
                  </a:lnTo>
                  <a:lnTo>
                    <a:pt x="2735973" y="299656"/>
                  </a:lnTo>
                  <a:lnTo>
                    <a:pt x="2740304" y="2540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6400" y="4127210"/>
              <a:ext cx="3371850" cy="0"/>
            </a:xfrm>
            <a:custGeom>
              <a:avLst/>
              <a:gdLst/>
              <a:ahLst/>
              <a:cxnLst/>
              <a:rect l="l" t="t" r="r" b="b"/>
              <a:pathLst>
                <a:path w="3371850">
                  <a:moveTo>
                    <a:pt x="0" y="0"/>
                  </a:moveTo>
                  <a:lnTo>
                    <a:pt x="3371273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0800" y="5892800"/>
            <a:ext cx="3232726" cy="96173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5C3DED6-5F17-417A-A882-D59DEB565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8"/>
    </mc:Choice>
    <mc:Fallback>
      <p:transition spd="slow" advTm="1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488" y="206517"/>
            <a:ext cx="41700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A7634"/>
                </a:solidFill>
              </a:rPr>
              <a:t>Vertical</a:t>
            </a:r>
            <a:r>
              <a:rPr sz="3200" spc="-50" dirty="0">
                <a:solidFill>
                  <a:srgbClr val="FA7634"/>
                </a:solidFill>
              </a:rPr>
              <a:t> </a:t>
            </a:r>
            <a:r>
              <a:rPr sz="3200" spc="-10" dirty="0">
                <a:solidFill>
                  <a:srgbClr val="FA7634"/>
                </a:solidFill>
              </a:rPr>
              <a:t>Winning</a:t>
            </a:r>
            <a:r>
              <a:rPr sz="3200" spc="-45" dirty="0">
                <a:solidFill>
                  <a:srgbClr val="FA7634"/>
                </a:solidFill>
              </a:rPr>
              <a:t> </a:t>
            </a:r>
            <a:r>
              <a:rPr sz="3200" dirty="0">
                <a:solidFill>
                  <a:srgbClr val="FA7634"/>
                </a:solidFill>
              </a:rPr>
              <a:t>model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600200" y="1566202"/>
            <a:ext cx="5793105" cy="5089525"/>
            <a:chOff x="1600200" y="1566202"/>
            <a:chExt cx="5793105" cy="508952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200" y="1566202"/>
              <a:ext cx="5792643" cy="50893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70867" y="5310909"/>
              <a:ext cx="538480" cy="508000"/>
            </a:xfrm>
            <a:custGeom>
              <a:avLst/>
              <a:gdLst/>
              <a:ahLst/>
              <a:cxnLst/>
              <a:rect l="l" t="t" r="r" b="b"/>
              <a:pathLst>
                <a:path w="538479" h="508000">
                  <a:moveTo>
                    <a:pt x="538441" y="254000"/>
                  </a:moveTo>
                  <a:lnTo>
                    <a:pt x="0" y="254000"/>
                  </a:lnTo>
                  <a:lnTo>
                    <a:pt x="4337" y="208343"/>
                  </a:lnTo>
                  <a:lnTo>
                    <a:pt x="16843" y="165371"/>
                  </a:lnTo>
                  <a:lnTo>
                    <a:pt x="36756" y="125801"/>
                  </a:lnTo>
                  <a:lnTo>
                    <a:pt x="63317" y="90351"/>
                  </a:lnTo>
                  <a:lnTo>
                    <a:pt x="95765" y="59737"/>
                  </a:lnTo>
                  <a:lnTo>
                    <a:pt x="133339" y="34678"/>
                  </a:lnTo>
                  <a:lnTo>
                    <a:pt x="175280" y="15890"/>
                  </a:lnTo>
                  <a:lnTo>
                    <a:pt x="220827" y="4092"/>
                  </a:lnTo>
                  <a:lnTo>
                    <a:pt x="269220" y="0"/>
                  </a:lnTo>
                  <a:lnTo>
                    <a:pt x="317613" y="4092"/>
                  </a:lnTo>
                  <a:lnTo>
                    <a:pt x="363160" y="15890"/>
                  </a:lnTo>
                  <a:lnTo>
                    <a:pt x="405101" y="34678"/>
                  </a:lnTo>
                  <a:lnTo>
                    <a:pt x="442675" y="59737"/>
                  </a:lnTo>
                  <a:lnTo>
                    <a:pt x="475123" y="90351"/>
                  </a:lnTo>
                  <a:lnTo>
                    <a:pt x="501684" y="125801"/>
                  </a:lnTo>
                  <a:lnTo>
                    <a:pt x="521598" y="165371"/>
                  </a:lnTo>
                  <a:lnTo>
                    <a:pt x="534103" y="208343"/>
                  </a:lnTo>
                  <a:lnTo>
                    <a:pt x="538441" y="254000"/>
                  </a:lnTo>
                  <a:close/>
                </a:path>
                <a:path w="538479" h="508000">
                  <a:moveTo>
                    <a:pt x="269220" y="508000"/>
                  </a:moveTo>
                  <a:lnTo>
                    <a:pt x="220828" y="503907"/>
                  </a:lnTo>
                  <a:lnTo>
                    <a:pt x="175281" y="492109"/>
                  </a:lnTo>
                  <a:lnTo>
                    <a:pt x="133340" y="473321"/>
                  </a:lnTo>
                  <a:lnTo>
                    <a:pt x="95765" y="448262"/>
                  </a:lnTo>
                  <a:lnTo>
                    <a:pt x="63317" y="417648"/>
                  </a:lnTo>
                  <a:lnTo>
                    <a:pt x="36756" y="382198"/>
                  </a:lnTo>
                  <a:lnTo>
                    <a:pt x="16843" y="342628"/>
                  </a:lnTo>
                  <a:lnTo>
                    <a:pt x="4337" y="299656"/>
                  </a:lnTo>
                  <a:lnTo>
                    <a:pt x="0" y="254000"/>
                  </a:lnTo>
                  <a:lnTo>
                    <a:pt x="538441" y="254000"/>
                  </a:lnTo>
                  <a:lnTo>
                    <a:pt x="534104" y="299656"/>
                  </a:lnTo>
                  <a:lnTo>
                    <a:pt x="521598" y="342628"/>
                  </a:lnTo>
                  <a:lnTo>
                    <a:pt x="501685" y="382198"/>
                  </a:lnTo>
                  <a:lnTo>
                    <a:pt x="475124" y="417648"/>
                  </a:lnTo>
                  <a:lnTo>
                    <a:pt x="442676" y="448262"/>
                  </a:lnTo>
                  <a:lnTo>
                    <a:pt x="405101" y="473321"/>
                  </a:lnTo>
                  <a:lnTo>
                    <a:pt x="363160" y="492109"/>
                  </a:lnTo>
                  <a:lnTo>
                    <a:pt x="317613" y="503907"/>
                  </a:lnTo>
                  <a:lnTo>
                    <a:pt x="269220" y="5080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55034" y="3131121"/>
              <a:ext cx="1254760" cy="2687955"/>
            </a:xfrm>
            <a:custGeom>
              <a:avLst/>
              <a:gdLst/>
              <a:ahLst/>
              <a:cxnLst/>
              <a:rect l="l" t="t" r="r" b="b"/>
              <a:pathLst>
                <a:path w="1254760" h="2687954">
                  <a:moveTo>
                    <a:pt x="538441" y="990612"/>
                  </a:moveTo>
                  <a:lnTo>
                    <a:pt x="534111" y="944956"/>
                  </a:lnTo>
                  <a:lnTo>
                    <a:pt x="521601" y="901979"/>
                  </a:lnTo>
                  <a:lnTo>
                    <a:pt x="501688" y="862406"/>
                  </a:lnTo>
                  <a:lnTo>
                    <a:pt x="475132" y="826960"/>
                  </a:lnTo>
                  <a:lnTo>
                    <a:pt x="442683" y="796340"/>
                  </a:lnTo>
                  <a:lnTo>
                    <a:pt x="405104" y="771283"/>
                  </a:lnTo>
                  <a:lnTo>
                    <a:pt x="363169" y="752500"/>
                  </a:lnTo>
                  <a:lnTo>
                    <a:pt x="317614" y="740702"/>
                  </a:lnTo>
                  <a:lnTo>
                    <a:pt x="269227" y="736612"/>
                  </a:lnTo>
                  <a:lnTo>
                    <a:pt x="220840" y="740702"/>
                  </a:lnTo>
                  <a:lnTo>
                    <a:pt x="175285" y="752500"/>
                  </a:lnTo>
                  <a:lnTo>
                    <a:pt x="133350" y="771283"/>
                  </a:lnTo>
                  <a:lnTo>
                    <a:pt x="95770" y="796340"/>
                  </a:lnTo>
                  <a:lnTo>
                    <a:pt x="63322" y="826960"/>
                  </a:lnTo>
                  <a:lnTo>
                    <a:pt x="36766" y="862406"/>
                  </a:lnTo>
                  <a:lnTo>
                    <a:pt x="16852" y="901979"/>
                  </a:lnTo>
                  <a:lnTo>
                    <a:pt x="4343" y="944956"/>
                  </a:lnTo>
                  <a:lnTo>
                    <a:pt x="12" y="990612"/>
                  </a:lnTo>
                  <a:lnTo>
                    <a:pt x="4343" y="1036269"/>
                  </a:lnTo>
                  <a:lnTo>
                    <a:pt x="16852" y="1079233"/>
                  </a:lnTo>
                  <a:lnTo>
                    <a:pt x="36766" y="1118806"/>
                  </a:lnTo>
                  <a:lnTo>
                    <a:pt x="63322" y="1154252"/>
                  </a:lnTo>
                  <a:lnTo>
                    <a:pt x="95770" y="1184871"/>
                  </a:lnTo>
                  <a:lnTo>
                    <a:pt x="133350" y="1209929"/>
                  </a:lnTo>
                  <a:lnTo>
                    <a:pt x="175285" y="1228712"/>
                  </a:lnTo>
                  <a:lnTo>
                    <a:pt x="220840" y="1240510"/>
                  </a:lnTo>
                  <a:lnTo>
                    <a:pt x="269227" y="1244612"/>
                  </a:lnTo>
                  <a:lnTo>
                    <a:pt x="317614" y="1240510"/>
                  </a:lnTo>
                  <a:lnTo>
                    <a:pt x="363169" y="1228712"/>
                  </a:lnTo>
                  <a:lnTo>
                    <a:pt x="405104" y="1209929"/>
                  </a:lnTo>
                  <a:lnTo>
                    <a:pt x="442683" y="1184871"/>
                  </a:lnTo>
                  <a:lnTo>
                    <a:pt x="475132" y="1154252"/>
                  </a:lnTo>
                  <a:lnTo>
                    <a:pt x="501688" y="1118806"/>
                  </a:lnTo>
                  <a:lnTo>
                    <a:pt x="521601" y="1079233"/>
                  </a:lnTo>
                  <a:lnTo>
                    <a:pt x="534111" y="1036269"/>
                  </a:lnTo>
                  <a:lnTo>
                    <a:pt x="538441" y="990612"/>
                  </a:lnTo>
                  <a:close/>
                </a:path>
                <a:path w="1254760" h="2687954">
                  <a:moveTo>
                    <a:pt x="538441" y="254000"/>
                  </a:moveTo>
                  <a:lnTo>
                    <a:pt x="534111" y="208343"/>
                  </a:lnTo>
                  <a:lnTo>
                    <a:pt x="521601" y="165379"/>
                  </a:lnTo>
                  <a:lnTo>
                    <a:pt x="501688" y="125806"/>
                  </a:lnTo>
                  <a:lnTo>
                    <a:pt x="475132" y="90360"/>
                  </a:lnTo>
                  <a:lnTo>
                    <a:pt x="442683" y="59740"/>
                  </a:lnTo>
                  <a:lnTo>
                    <a:pt x="405104" y="34683"/>
                  </a:lnTo>
                  <a:lnTo>
                    <a:pt x="363169" y="15900"/>
                  </a:lnTo>
                  <a:lnTo>
                    <a:pt x="317614" y="4102"/>
                  </a:lnTo>
                  <a:lnTo>
                    <a:pt x="269227" y="0"/>
                  </a:lnTo>
                  <a:lnTo>
                    <a:pt x="220827" y="4102"/>
                  </a:lnTo>
                  <a:lnTo>
                    <a:pt x="175285" y="15900"/>
                  </a:lnTo>
                  <a:lnTo>
                    <a:pt x="133350" y="34683"/>
                  </a:lnTo>
                  <a:lnTo>
                    <a:pt x="95770" y="59740"/>
                  </a:lnTo>
                  <a:lnTo>
                    <a:pt x="63322" y="90360"/>
                  </a:lnTo>
                  <a:lnTo>
                    <a:pt x="36766" y="125806"/>
                  </a:lnTo>
                  <a:lnTo>
                    <a:pt x="16852" y="165379"/>
                  </a:lnTo>
                  <a:lnTo>
                    <a:pt x="4343" y="208343"/>
                  </a:lnTo>
                  <a:lnTo>
                    <a:pt x="0" y="254000"/>
                  </a:lnTo>
                  <a:lnTo>
                    <a:pt x="4343" y="299656"/>
                  </a:lnTo>
                  <a:lnTo>
                    <a:pt x="16852" y="342633"/>
                  </a:lnTo>
                  <a:lnTo>
                    <a:pt x="36766" y="382206"/>
                  </a:lnTo>
                  <a:lnTo>
                    <a:pt x="63322" y="417652"/>
                  </a:lnTo>
                  <a:lnTo>
                    <a:pt x="95770" y="448271"/>
                  </a:lnTo>
                  <a:lnTo>
                    <a:pt x="133350" y="473329"/>
                  </a:lnTo>
                  <a:lnTo>
                    <a:pt x="175285" y="492112"/>
                  </a:lnTo>
                  <a:lnTo>
                    <a:pt x="220827" y="503910"/>
                  </a:lnTo>
                  <a:lnTo>
                    <a:pt x="269227" y="508000"/>
                  </a:lnTo>
                  <a:lnTo>
                    <a:pt x="317614" y="503910"/>
                  </a:lnTo>
                  <a:lnTo>
                    <a:pt x="363169" y="492112"/>
                  </a:lnTo>
                  <a:lnTo>
                    <a:pt x="405104" y="473329"/>
                  </a:lnTo>
                  <a:lnTo>
                    <a:pt x="442683" y="448271"/>
                  </a:lnTo>
                  <a:lnTo>
                    <a:pt x="475132" y="417652"/>
                  </a:lnTo>
                  <a:lnTo>
                    <a:pt x="501688" y="382206"/>
                  </a:lnTo>
                  <a:lnTo>
                    <a:pt x="521601" y="342633"/>
                  </a:lnTo>
                  <a:lnTo>
                    <a:pt x="534111" y="299656"/>
                  </a:lnTo>
                  <a:lnTo>
                    <a:pt x="538441" y="254000"/>
                  </a:lnTo>
                  <a:close/>
                </a:path>
                <a:path w="1254760" h="2687954">
                  <a:moveTo>
                    <a:pt x="538454" y="2433790"/>
                  </a:moveTo>
                  <a:lnTo>
                    <a:pt x="534111" y="2388133"/>
                  </a:lnTo>
                  <a:lnTo>
                    <a:pt x="521601" y="2345169"/>
                  </a:lnTo>
                  <a:lnTo>
                    <a:pt x="501688" y="2305596"/>
                  </a:lnTo>
                  <a:lnTo>
                    <a:pt x="475132" y="2270150"/>
                  </a:lnTo>
                  <a:lnTo>
                    <a:pt x="442683" y="2239530"/>
                  </a:lnTo>
                  <a:lnTo>
                    <a:pt x="405104" y="2214473"/>
                  </a:lnTo>
                  <a:lnTo>
                    <a:pt x="363169" y="2195690"/>
                  </a:lnTo>
                  <a:lnTo>
                    <a:pt x="317627" y="2183892"/>
                  </a:lnTo>
                  <a:lnTo>
                    <a:pt x="269227" y="2179790"/>
                  </a:lnTo>
                  <a:lnTo>
                    <a:pt x="220840" y="2183892"/>
                  </a:lnTo>
                  <a:lnTo>
                    <a:pt x="175285" y="2195690"/>
                  </a:lnTo>
                  <a:lnTo>
                    <a:pt x="133350" y="2214473"/>
                  </a:lnTo>
                  <a:lnTo>
                    <a:pt x="95770" y="2239530"/>
                  </a:lnTo>
                  <a:lnTo>
                    <a:pt x="63322" y="2270150"/>
                  </a:lnTo>
                  <a:lnTo>
                    <a:pt x="36766" y="2305596"/>
                  </a:lnTo>
                  <a:lnTo>
                    <a:pt x="16852" y="2345169"/>
                  </a:lnTo>
                  <a:lnTo>
                    <a:pt x="4343" y="2388133"/>
                  </a:lnTo>
                  <a:lnTo>
                    <a:pt x="12" y="2433790"/>
                  </a:lnTo>
                  <a:lnTo>
                    <a:pt x="4343" y="2479446"/>
                  </a:lnTo>
                  <a:lnTo>
                    <a:pt x="16852" y="2522423"/>
                  </a:lnTo>
                  <a:lnTo>
                    <a:pt x="36766" y="2561996"/>
                  </a:lnTo>
                  <a:lnTo>
                    <a:pt x="63322" y="2597442"/>
                  </a:lnTo>
                  <a:lnTo>
                    <a:pt x="95770" y="2628061"/>
                  </a:lnTo>
                  <a:lnTo>
                    <a:pt x="133350" y="2653119"/>
                  </a:lnTo>
                  <a:lnTo>
                    <a:pt x="175285" y="2671902"/>
                  </a:lnTo>
                  <a:lnTo>
                    <a:pt x="220840" y="2683700"/>
                  </a:lnTo>
                  <a:lnTo>
                    <a:pt x="269227" y="2687790"/>
                  </a:lnTo>
                  <a:lnTo>
                    <a:pt x="317627" y="2683700"/>
                  </a:lnTo>
                  <a:lnTo>
                    <a:pt x="363169" y="2671902"/>
                  </a:lnTo>
                  <a:lnTo>
                    <a:pt x="405104" y="2653119"/>
                  </a:lnTo>
                  <a:lnTo>
                    <a:pt x="442683" y="2628061"/>
                  </a:lnTo>
                  <a:lnTo>
                    <a:pt x="475132" y="2597442"/>
                  </a:lnTo>
                  <a:lnTo>
                    <a:pt x="501688" y="2561996"/>
                  </a:lnTo>
                  <a:lnTo>
                    <a:pt x="521601" y="2522423"/>
                  </a:lnTo>
                  <a:lnTo>
                    <a:pt x="534111" y="2479446"/>
                  </a:lnTo>
                  <a:lnTo>
                    <a:pt x="538454" y="2433790"/>
                  </a:lnTo>
                  <a:close/>
                </a:path>
                <a:path w="1254760" h="2687954">
                  <a:moveTo>
                    <a:pt x="538454" y="1727212"/>
                  </a:moveTo>
                  <a:lnTo>
                    <a:pt x="534111" y="1681556"/>
                  </a:lnTo>
                  <a:lnTo>
                    <a:pt x="521601" y="1638579"/>
                  </a:lnTo>
                  <a:lnTo>
                    <a:pt x="501688" y="1599006"/>
                  </a:lnTo>
                  <a:lnTo>
                    <a:pt x="475132" y="1563560"/>
                  </a:lnTo>
                  <a:lnTo>
                    <a:pt x="442683" y="1532953"/>
                  </a:lnTo>
                  <a:lnTo>
                    <a:pt x="405104" y="1507883"/>
                  </a:lnTo>
                  <a:lnTo>
                    <a:pt x="363169" y="1489100"/>
                  </a:lnTo>
                  <a:lnTo>
                    <a:pt x="317627" y="1477302"/>
                  </a:lnTo>
                  <a:lnTo>
                    <a:pt x="269227" y="1473212"/>
                  </a:lnTo>
                  <a:lnTo>
                    <a:pt x="220840" y="1477302"/>
                  </a:lnTo>
                  <a:lnTo>
                    <a:pt x="175285" y="1489100"/>
                  </a:lnTo>
                  <a:lnTo>
                    <a:pt x="133350" y="1507883"/>
                  </a:lnTo>
                  <a:lnTo>
                    <a:pt x="95770" y="1532953"/>
                  </a:lnTo>
                  <a:lnTo>
                    <a:pt x="63322" y="1563560"/>
                  </a:lnTo>
                  <a:lnTo>
                    <a:pt x="36766" y="1599006"/>
                  </a:lnTo>
                  <a:lnTo>
                    <a:pt x="16852" y="1638579"/>
                  </a:lnTo>
                  <a:lnTo>
                    <a:pt x="4343" y="1681556"/>
                  </a:lnTo>
                  <a:lnTo>
                    <a:pt x="12" y="1727212"/>
                  </a:lnTo>
                  <a:lnTo>
                    <a:pt x="4343" y="1772869"/>
                  </a:lnTo>
                  <a:lnTo>
                    <a:pt x="16852" y="1815833"/>
                  </a:lnTo>
                  <a:lnTo>
                    <a:pt x="36766" y="1855406"/>
                  </a:lnTo>
                  <a:lnTo>
                    <a:pt x="63322" y="1890864"/>
                  </a:lnTo>
                  <a:lnTo>
                    <a:pt x="95770" y="1921471"/>
                  </a:lnTo>
                  <a:lnTo>
                    <a:pt x="133350" y="1946529"/>
                  </a:lnTo>
                  <a:lnTo>
                    <a:pt x="175285" y="1965325"/>
                  </a:lnTo>
                  <a:lnTo>
                    <a:pt x="220840" y="1977123"/>
                  </a:lnTo>
                  <a:lnTo>
                    <a:pt x="269227" y="1981212"/>
                  </a:lnTo>
                  <a:lnTo>
                    <a:pt x="317627" y="1977123"/>
                  </a:lnTo>
                  <a:lnTo>
                    <a:pt x="363169" y="1965325"/>
                  </a:lnTo>
                  <a:lnTo>
                    <a:pt x="405104" y="1946529"/>
                  </a:lnTo>
                  <a:lnTo>
                    <a:pt x="442683" y="1921471"/>
                  </a:lnTo>
                  <a:lnTo>
                    <a:pt x="475132" y="1890864"/>
                  </a:lnTo>
                  <a:lnTo>
                    <a:pt x="501688" y="1855406"/>
                  </a:lnTo>
                  <a:lnTo>
                    <a:pt x="521601" y="1815833"/>
                  </a:lnTo>
                  <a:lnTo>
                    <a:pt x="534111" y="1772869"/>
                  </a:lnTo>
                  <a:lnTo>
                    <a:pt x="538454" y="1727212"/>
                  </a:lnTo>
                  <a:close/>
                </a:path>
                <a:path w="1254760" h="2687954">
                  <a:moveTo>
                    <a:pt x="1254264" y="1727212"/>
                  </a:moveTo>
                  <a:lnTo>
                    <a:pt x="1249934" y="1681556"/>
                  </a:lnTo>
                  <a:lnTo>
                    <a:pt x="1237424" y="1638579"/>
                  </a:lnTo>
                  <a:lnTo>
                    <a:pt x="1217510" y="1599006"/>
                  </a:lnTo>
                  <a:lnTo>
                    <a:pt x="1190955" y="1563560"/>
                  </a:lnTo>
                  <a:lnTo>
                    <a:pt x="1158506" y="1532953"/>
                  </a:lnTo>
                  <a:lnTo>
                    <a:pt x="1120927" y="1507883"/>
                  </a:lnTo>
                  <a:lnTo>
                    <a:pt x="1078992" y="1489100"/>
                  </a:lnTo>
                  <a:lnTo>
                    <a:pt x="1033437" y="1477302"/>
                  </a:lnTo>
                  <a:lnTo>
                    <a:pt x="985050" y="1473212"/>
                  </a:lnTo>
                  <a:lnTo>
                    <a:pt x="936650" y="1477302"/>
                  </a:lnTo>
                  <a:lnTo>
                    <a:pt x="891108" y="1489100"/>
                  </a:lnTo>
                  <a:lnTo>
                    <a:pt x="849160" y="1507883"/>
                  </a:lnTo>
                  <a:lnTo>
                    <a:pt x="811593" y="1532953"/>
                  </a:lnTo>
                  <a:lnTo>
                    <a:pt x="779145" y="1563560"/>
                  </a:lnTo>
                  <a:lnTo>
                    <a:pt x="752589" y="1599006"/>
                  </a:lnTo>
                  <a:lnTo>
                    <a:pt x="732675" y="1638579"/>
                  </a:lnTo>
                  <a:lnTo>
                    <a:pt x="720166" y="1681556"/>
                  </a:lnTo>
                  <a:lnTo>
                    <a:pt x="715822" y="1727212"/>
                  </a:lnTo>
                  <a:lnTo>
                    <a:pt x="720166" y="1772869"/>
                  </a:lnTo>
                  <a:lnTo>
                    <a:pt x="732675" y="1815833"/>
                  </a:lnTo>
                  <a:lnTo>
                    <a:pt x="752589" y="1855406"/>
                  </a:lnTo>
                  <a:lnTo>
                    <a:pt x="779145" y="1890864"/>
                  </a:lnTo>
                  <a:lnTo>
                    <a:pt x="811593" y="1921471"/>
                  </a:lnTo>
                  <a:lnTo>
                    <a:pt x="849172" y="1946529"/>
                  </a:lnTo>
                  <a:lnTo>
                    <a:pt x="891108" y="1965325"/>
                  </a:lnTo>
                  <a:lnTo>
                    <a:pt x="936650" y="1977123"/>
                  </a:lnTo>
                  <a:lnTo>
                    <a:pt x="985050" y="1981212"/>
                  </a:lnTo>
                  <a:lnTo>
                    <a:pt x="1033437" y="1977123"/>
                  </a:lnTo>
                  <a:lnTo>
                    <a:pt x="1078992" y="1965325"/>
                  </a:lnTo>
                  <a:lnTo>
                    <a:pt x="1120927" y="1946529"/>
                  </a:lnTo>
                  <a:lnTo>
                    <a:pt x="1158506" y="1921471"/>
                  </a:lnTo>
                  <a:lnTo>
                    <a:pt x="1190955" y="1890864"/>
                  </a:lnTo>
                  <a:lnTo>
                    <a:pt x="1217510" y="1855406"/>
                  </a:lnTo>
                  <a:lnTo>
                    <a:pt x="1237424" y="1815833"/>
                  </a:lnTo>
                  <a:lnTo>
                    <a:pt x="1249934" y="1772869"/>
                  </a:lnTo>
                  <a:lnTo>
                    <a:pt x="1254264" y="17272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3801" y="3867734"/>
              <a:ext cx="2741930" cy="1951355"/>
            </a:xfrm>
            <a:custGeom>
              <a:avLst/>
              <a:gdLst/>
              <a:ahLst/>
              <a:cxnLst/>
              <a:rect l="l" t="t" r="r" b="b"/>
              <a:pathLst>
                <a:path w="2741929" h="1951354">
                  <a:moveTo>
                    <a:pt x="548805" y="1697177"/>
                  </a:moveTo>
                  <a:lnTo>
                    <a:pt x="544106" y="1651520"/>
                  </a:lnTo>
                  <a:lnTo>
                    <a:pt x="530644" y="1608556"/>
                  </a:lnTo>
                  <a:lnTo>
                    <a:pt x="509358" y="1568983"/>
                  </a:lnTo>
                  <a:lnTo>
                    <a:pt x="481164" y="1533537"/>
                  </a:lnTo>
                  <a:lnTo>
                    <a:pt x="447001" y="1502918"/>
                  </a:lnTo>
                  <a:lnTo>
                    <a:pt x="407784" y="1477860"/>
                  </a:lnTo>
                  <a:lnTo>
                    <a:pt x="364464" y="1459077"/>
                  </a:lnTo>
                  <a:lnTo>
                    <a:pt x="317969" y="1447279"/>
                  </a:lnTo>
                  <a:lnTo>
                    <a:pt x="269227" y="1443177"/>
                  </a:lnTo>
                  <a:lnTo>
                    <a:pt x="220827" y="1447279"/>
                  </a:lnTo>
                  <a:lnTo>
                    <a:pt x="175285" y="1459077"/>
                  </a:lnTo>
                  <a:lnTo>
                    <a:pt x="133337" y="1477860"/>
                  </a:lnTo>
                  <a:lnTo>
                    <a:pt x="95770" y="1502918"/>
                  </a:lnTo>
                  <a:lnTo>
                    <a:pt x="63322" y="1533537"/>
                  </a:lnTo>
                  <a:lnTo>
                    <a:pt x="36753" y="1568983"/>
                  </a:lnTo>
                  <a:lnTo>
                    <a:pt x="16840" y="1608556"/>
                  </a:lnTo>
                  <a:lnTo>
                    <a:pt x="4343" y="1651520"/>
                  </a:lnTo>
                  <a:lnTo>
                    <a:pt x="0" y="1697177"/>
                  </a:lnTo>
                  <a:lnTo>
                    <a:pt x="4343" y="1742833"/>
                  </a:lnTo>
                  <a:lnTo>
                    <a:pt x="16840" y="1785810"/>
                  </a:lnTo>
                  <a:lnTo>
                    <a:pt x="36753" y="1825383"/>
                  </a:lnTo>
                  <a:lnTo>
                    <a:pt x="63322" y="1860829"/>
                  </a:lnTo>
                  <a:lnTo>
                    <a:pt x="95770" y="1891449"/>
                  </a:lnTo>
                  <a:lnTo>
                    <a:pt x="133337" y="1916506"/>
                  </a:lnTo>
                  <a:lnTo>
                    <a:pt x="175285" y="1935289"/>
                  </a:lnTo>
                  <a:lnTo>
                    <a:pt x="220827" y="1947087"/>
                  </a:lnTo>
                  <a:lnTo>
                    <a:pt x="269227" y="1951177"/>
                  </a:lnTo>
                  <a:lnTo>
                    <a:pt x="317969" y="1947087"/>
                  </a:lnTo>
                  <a:lnTo>
                    <a:pt x="364464" y="1935289"/>
                  </a:lnTo>
                  <a:lnTo>
                    <a:pt x="407784" y="1916506"/>
                  </a:lnTo>
                  <a:lnTo>
                    <a:pt x="447001" y="1891449"/>
                  </a:lnTo>
                  <a:lnTo>
                    <a:pt x="481164" y="1860829"/>
                  </a:lnTo>
                  <a:lnTo>
                    <a:pt x="509358" y="1825383"/>
                  </a:lnTo>
                  <a:lnTo>
                    <a:pt x="530644" y="1785810"/>
                  </a:lnTo>
                  <a:lnTo>
                    <a:pt x="544106" y="1742833"/>
                  </a:lnTo>
                  <a:lnTo>
                    <a:pt x="548805" y="1697177"/>
                  </a:lnTo>
                  <a:close/>
                </a:path>
                <a:path w="2741929" h="1951354">
                  <a:moveTo>
                    <a:pt x="548805" y="990600"/>
                  </a:moveTo>
                  <a:lnTo>
                    <a:pt x="544106" y="944943"/>
                  </a:lnTo>
                  <a:lnTo>
                    <a:pt x="530644" y="901966"/>
                  </a:lnTo>
                  <a:lnTo>
                    <a:pt x="509358" y="862393"/>
                  </a:lnTo>
                  <a:lnTo>
                    <a:pt x="481164" y="826947"/>
                  </a:lnTo>
                  <a:lnTo>
                    <a:pt x="447001" y="796340"/>
                  </a:lnTo>
                  <a:lnTo>
                    <a:pt x="407784" y="771271"/>
                  </a:lnTo>
                  <a:lnTo>
                    <a:pt x="364464" y="752487"/>
                  </a:lnTo>
                  <a:lnTo>
                    <a:pt x="317969" y="740689"/>
                  </a:lnTo>
                  <a:lnTo>
                    <a:pt x="269227" y="736600"/>
                  </a:lnTo>
                  <a:lnTo>
                    <a:pt x="220827" y="740689"/>
                  </a:lnTo>
                  <a:lnTo>
                    <a:pt x="175285" y="752487"/>
                  </a:lnTo>
                  <a:lnTo>
                    <a:pt x="133337" y="771271"/>
                  </a:lnTo>
                  <a:lnTo>
                    <a:pt x="95770" y="796340"/>
                  </a:lnTo>
                  <a:lnTo>
                    <a:pt x="63322" y="826947"/>
                  </a:lnTo>
                  <a:lnTo>
                    <a:pt x="36753" y="862393"/>
                  </a:lnTo>
                  <a:lnTo>
                    <a:pt x="16840" y="901966"/>
                  </a:lnTo>
                  <a:lnTo>
                    <a:pt x="4343" y="944943"/>
                  </a:lnTo>
                  <a:lnTo>
                    <a:pt x="0" y="990600"/>
                  </a:lnTo>
                  <a:lnTo>
                    <a:pt x="4343" y="1036256"/>
                  </a:lnTo>
                  <a:lnTo>
                    <a:pt x="16840" y="1079220"/>
                  </a:lnTo>
                  <a:lnTo>
                    <a:pt x="36753" y="1118793"/>
                  </a:lnTo>
                  <a:lnTo>
                    <a:pt x="63322" y="1154252"/>
                  </a:lnTo>
                  <a:lnTo>
                    <a:pt x="95770" y="1184859"/>
                  </a:lnTo>
                  <a:lnTo>
                    <a:pt x="133337" y="1209916"/>
                  </a:lnTo>
                  <a:lnTo>
                    <a:pt x="175285" y="1228712"/>
                  </a:lnTo>
                  <a:lnTo>
                    <a:pt x="220827" y="1240510"/>
                  </a:lnTo>
                  <a:lnTo>
                    <a:pt x="269227" y="1244600"/>
                  </a:lnTo>
                  <a:lnTo>
                    <a:pt x="317969" y="1240510"/>
                  </a:lnTo>
                  <a:lnTo>
                    <a:pt x="364464" y="1228712"/>
                  </a:lnTo>
                  <a:lnTo>
                    <a:pt x="407784" y="1209916"/>
                  </a:lnTo>
                  <a:lnTo>
                    <a:pt x="447001" y="1184859"/>
                  </a:lnTo>
                  <a:lnTo>
                    <a:pt x="481164" y="1154252"/>
                  </a:lnTo>
                  <a:lnTo>
                    <a:pt x="509358" y="1118793"/>
                  </a:lnTo>
                  <a:lnTo>
                    <a:pt x="530644" y="1079220"/>
                  </a:lnTo>
                  <a:lnTo>
                    <a:pt x="544106" y="1036256"/>
                  </a:lnTo>
                  <a:lnTo>
                    <a:pt x="548805" y="990600"/>
                  </a:lnTo>
                  <a:close/>
                </a:path>
                <a:path w="2741929" h="1951354">
                  <a:moveTo>
                    <a:pt x="2025497" y="254000"/>
                  </a:moveTo>
                  <a:lnTo>
                    <a:pt x="2021166" y="208343"/>
                  </a:lnTo>
                  <a:lnTo>
                    <a:pt x="2008657" y="165366"/>
                  </a:lnTo>
                  <a:lnTo>
                    <a:pt x="1988743" y="125793"/>
                  </a:lnTo>
                  <a:lnTo>
                    <a:pt x="1962188" y="90347"/>
                  </a:lnTo>
                  <a:lnTo>
                    <a:pt x="1929739" y="59728"/>
                  </a:lnTo>
                  <a:lnTo>
                    <a:pt x="1892160" y="34671"/>
                  </a:lnTo>
                  <a:lnTo>
                    <a:pt x="1850224" y="15887"/>
                  </a:lnTo>
                  <a:lnTo>
                    <a:pt x="1804670" y="4089"/>
                  </a:lnTo>
                  <a:lnTo>
                    <a:pt x="1756283" y="0"/>
                  </a:lnTo>
                  <a:lnTo>
                    <a:pt x="1707883" y="4089"/>
                  </a:lnTo>
                  <a:lnTo>
                    <a:pt x="1662341" y="15887"/>
                  </a:lnTo>
                  <a:lnTo>
                    <a:pt x="1620393" y="34671"/>
                  </a:lnTo>
                  <a:lnTo>
                    <a:pt x="1582826" y="59728"/>
                  </a:lnTo>
                  <a:lnTo>
                    <a:pt x="1550377" y="90347"/>
                  </a:lnTo>
                  <a:lnTo>
                    <a:pt x="1523809" y="125793"/>
                  </a:lnTo>
                  <a:lnTo>
                    <a:pt x="1503895" y="165366"/>
                  </a:lnTo>
                  <a:lnTo>
                    <a:pt x="1491399" y="208343"/>
                  </a:lnTo>
                  <a:lnTo>
                    <a:pt x="1487055" y="254000"/>
                  </a:lnTo>
                  <a:lnTo>
                    <a:pt x="1491399" y="299656"/>
                  </a:lnTo>
                  <a:lnTo>
                    <a:pt x="1503895" y="342620"/>
                  </a:lnTo>
                  <a:lnTo>
                    <a:pt x="1523809" y="382193"/>
                  </a:lnTo>
                  <a:lnTo>
                    <a:pt x="1550377" y="417639"/>
                  </a:lnTo>
                  <a:lnTo>
                    <a:pt x="1582826" y="448259"/>
                  </a:lnTo>
                  <a:lnTo>
                    <a:pt x="1620393" y="473316"/>
                  </a:lnTo>
                  <a:lnTo>
                    <a:pt x="1662341" y="492099"/>
                  </a:lnTo>
                  <a:lnTo>
                    <a:pt x="1707883" y="503897"/>
                  </a:lnTo>
                  <a:lnTo>
                    <a:pt x="1756283" y="508000"/>
                  </a:lnTo>
                  <a:lnTo>
                    <a:pt x="1804670" y="503897"/>
                  </a:lnTo>
                  <a:lnTo>
                    <a:pt x="1850224" y="492099"/>
                  </a:lnTo>
                  <a:lnTo>
                    <a:pt x="1892160" y="473316"/>
                  </a:lnTo>
                  <a:lnTo>
                    <a:pt x="1929739" y="448259"/>
                  </a:lnTo>
                  <a:lnTo>
                    <a:pt x="1962188" y="417639"/>
                  </a:lnTo>
                  <a:lnTo>
                    <a:pt x="1988743" y="382193"/>
                  </a:lnTo>
                  <a:lnTo>
                    <a:pt x="2008657" y="342620"/>
                  </a:lnTo>
                  <a:lnTo>
                    <a:pt x="2021166" y="299656"/>
                  </a:lnTo>
                  <a:lnTo>
                    <a:pt x="2025497" y="254000"/>
                  </a:lnTo>
                  <a:close/>
                </a:path>
                <a:path w="2741929" h="1951354">
                  <a:moveTo>
                    <a:pt x="2741320" y="1697177"/>
                  </a:moveTo>
                  <a:lnTo>
                    <a:pt x="2737193" y="1651520"/>
                  </a:lnTo>
                  <a:lnTo>
                    <a:pt x="2725191" y="1608556"/>
                  </a:lnTo>
                  <a:lnTo>
                    <a:pt x="2705951" y="1568983"/>
                  </a:lnTo>
                  <a:lnTo>
                    <a:pt x="2680055" y="1533537"/>
                  </a:lnTo>
                  <a:lnTo>
                    <a:pt x="2648127" y="1502918"/>
                  </a:lnTo>
                  <a:lnTo>
                    <a:pt x="2610751" y="1477860"/>
                  </a:lnTo>
                  <a:lnTo>
                    <a:pt x="2568562" y="1459077"/>
                  </a:lnTo>
                  <a:lnTo>
                    <a:pt x="2522143" y="1447279"/>
                  </a:lnTo>
                  <a:lnTo>
                    <a:pt x="2472105" y="1443177"/>
                  </a:lnTo>
                  <a:lnTo>
                    <a:pt x="2423706" y="1447279"/>
                  </a:lnTo>
                  <a:lnTo>
                    <a:pt x="2378164" y="1459077"/>
                  </a:lnTo>
                  <a:lnTo>
                    <a:pt x="2336215" y="1477860"/>
                  </a:lnTo>
                  <a:lnTo>
                    <a:pt x="2298649" y="1502918"/>
                  </a:lnTo>
                  <a:lnTo>
                    <a:pt x="2266200" y="1533537"/>
                  </a:lnTo>
                  <a:lnTo>
                    <a:pt x="2239632" y="1568983"/>
                  </a:lnTo>
                  <a:lnTo>
                    <a:pt x="2219718" y="1608556"/>
                  </a:lnTo>
                  <a:lnTo>
                    <a:pt x="2207222" y="1651520"/>
                  </a:lnTo>
                  <a:lnTo>
                    <a:pt x="2202878" y="1697177"/>
                  </a:lnTo>
                  <a:lnTo>
                    <a:pt x="2207222" y="1742833"/>
                  </a:lnTo>
                  <a:lnTo>
                    <a:pt x="2219718" y="1785810"/>
                  </a:lnTo>
                  <a:lnTo>
                    <a:pt x="2239632" y="1825383"/>
                  </a:lnTo>
                  <a:lnTo>
                    <a:pt x="2266200" y="1860829"/>
                  </a:lnTo>
                  <a:lnTo>
                    <a:pt x="2298649" y="1891449"/>
                  </a:lnTo>
                  <a:lnTo>
                    <a:pt x="2336215" y="1916506"/>
                  </a:lnTo>
                  <a:lnTo>
                    <a:pt x="2378164" y="1935289"/>
                  </a:lnTo>
                  <a:lnTo>
                    <a:pt x="2423706" y="1947087"/>
                  </a:lnTo>
                  <a:lnTo>
                    <a:pt x="2472105" y="1951177"/>
                  </a:lnTo>
                  <a:lnTo>
                    <a:pt x="2520492" y="1947087"/>
                  </a:lnTo>
                  <a:lnTo>
                    <a:pt x="2566035" y="1935289"/>
                  </a:lnTo>
                  <a:lnTo>
                    <a:pt x="2607983" y="1916506"/>
                  </a:lnTo>
                  <a:lnTo>
                    <a:pt x="2645549" y="1891449"/>
                  </a:lnTo>
                  <a:lnTo>
                    <a:pt x="2677998" y="1860829"/>
                  </a:lnTo>
                  <a:lnTo>
                    <a:pt x="2704566" y="1825383"/>
                  </a:lnTo>
                  <a:lnTo>
                    <a:pt x="2724480" y="1785810"/>
                  </a:lnTo>
                  <a:lnTo>
                    <a:pt x="2736989" y="1742833"/>
                  </a:lnTo>
                  <a:lnTo>
                    <a:pt x="2741320" y="169717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11782" y="2733963"/>
              <a:ext cx="9525" cy="3408679"/>
            </a:xfrm>
            <a:custGeom>
              <a:avLst/>
              <a:gdLst/>
              <a:ahLst/>
              <a:cxnLst/>
              <a:rect l="l" t="t" r="r" b="b"/>
              <a:pathLst>
                <a:path w="9525" h="3408679">
                  <a:moveTo>
                    <a:pt x="0" y="0"/>
                  </a:moveTo>
                  <a:lnTo>
                    <a:pt x="9235" y="3408218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0800" y="5892800"/>
            <a:ext cx="3232726" cy="96173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F5B20F8-996C-4A3D-95F1-9EF51F196F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2"/>
    </mc:Choice>
    <mc:Fallback>
      <p:transition spd="slow" advTm="5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488" y="206517"/>
            <a:ext cx="44240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A7634"/>
                </a:solidFill>
              </a:rPr>
              <a:t>Diagonal</a:t>
            </a:r>
            <a:r>
              <a:rPr sz="3200" spc="-45" dirty="0">
                <a:solidFill>
                  <a:srgbClr val="FA7634"/>
                </a:solidFill>
              </a:rPr>
              <a:t> </a:t>
            </a:r>
            <a:r>
              <a:rPr sz="3200" spc="-10" dirty="0">
                <a:solidFill>
                  <a:srgbClr val="FA7634"/>
                </a:solidFill>
              </a:rPr>
              <a:t>Winning</a:t>
            </a:r>
            <a:r>
              <a:rPr sz="3200" spc="-50" dirty="0">
                <a:solidFill>
                  <a:srgbClr val="FA7634"/>
                </a:solidFill>
              </a:rPr>
              <a:t> </a:t>
            </a:r>
            <a:r>
              <a:rPr sz="3200" dirty="0">
                <a:solidFill>
                  <a:srgbClr val="FA7634"/>
                </a:solidFill>
              </a:rPr>
              <a:t>model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663700" y="1206500"/>
            <a:ext cx="5793105" cy="5651500"/>
            <a:chOff x="1663700" y="1206500"/>
            <a:chExt cx="5793105" cy="56515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700" y="1206500"/>
              <a:ext cx="5792643" cy="5651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70867" y="5310909"/>
              <a:ext cx="538480" cy="508000"/>
            </a:xfrm>
            <a:custGeom>
              <a:avLst/>
              <a:gdLst/>
              <a:ahLst/>
              <a:cxnLst/>
              <a:rect l="l" t="t" r="r" b="b"/>
              <a:pathLst>
                <a:path w="538479" h="508000">
                  <a:moveTo>
                    <a:pt x="538441" y="254000"/>
                  </a:moveTo>
                  <a:lnTo>
                    <a:pt x="0" y="254000"/>
                  </a:lnTo>
                  <a:lnTo>
                    <a:pt x="4337" y="208343"/>
                  </a:lnTo>
                  <a:lnTo>
                    <a:pt x="16843" y="165371"/>
                  </a:lnTo>
                  <a:lnTo>
                    <a:pt x="36756" y="125801"/>
                  </a:lnTo>
                  <a:lnTo>
                    <a:pt x="63317" y="90351"/>
                  </a:lnTo>
                  <a:lnTo>
                    <a:pt x="95765" y="59737"/>
                  </a:lnTo>
                  <a:lnTo>
                    <a:pt x="133339" y="34678"/>
                  </a:lnTo>
                  <a:lnTo>
                    <a:pt x="175280" y="15890"/>
                  </a:lnTo>
                  <a:lnTo>
                    <a:pt x="220827" y="4092"/>
                  </a:lnTo>
                  <a:lnTo>
                    <a:pt x="269220" y="0"/>
                  </a:lnTo>
                  <a:lnTo>
                    <a:pt x="317613" y="4092"/>
                  </a:lnTo>
                  <a:lnTo>
                    <a:pt x="363160" y="15890"/>
                  </a:lnTo>
                  <a:lnTo>
                    <a:pt x="405101" y="34678"/>
                  </a:lnTo>
                  <a:lnTo>
                    <a:pt x="442675" y="59737"/>
                  </a:lnTo>
                  <a:lnTo>
                    <a:pt x="475123" y="90351"/>
                  </a:lnTo>
                  <a:lnTo>
                    <a:pt x="501684" y="125801"/>
                  </a:lnTo>
                  <a:lnTo>
                    <a:pt x="521598" y="165371"/>
                  </a:lnTo>
                  <a:lnTo>
                    <a:pt x="534103" y="208343"/>
                  </a:lnTo>
                  <a:lnTo>
                    <a:pt x="538441" y="254000"/>
                  </a:lnTo>
                  <a:close/>
                </a:path>
                <a:path w="538479" h="508000">
                  <a:moveTo>
                    <a:pt x="269220" y="508000"/>
                  </a:moveTo>
                  <a:lnTo>
                    <a:pt x="220828" y="503907"/>
                  </a:lnTo>
                  <a:lnTo>
                    <a:pt x="175281" y="492109"/>
                  </a:lnTo>
                  <a:lnTo>
                    <a:pt x="133340" y="473321"/>
                  </a:lnTo>
                  <a:lnTo>
                    <a:pt x="95765" y="448262"/>
                  </a:lnTo>
                  <a:lnTo>
                    <a:pt x="63317" y="417648"/>
                  </a:lnTo>
                  <a:lnTo>
                    <a:pt x="36756" y="382198"/>
                  </a:lnTo>
                  <a:lnTo>
                    <a:pt x="16843" y="342628"/>
                  </a:lnTo>
                  <a:lnTo>
                    <a:pt x="4337" y="299656"/>
                  </a:lnTo>
                  <a:lnTo>
                    <a:pt x="0" y="254000"/>
                  </a:lnTo>
                  <a:lnTo>
                    <a:pt x="538441" y="254000"/>
                  </a:lnTo>
                  <a:lnTo>
                    <a:pt x="534104" y="299656"/>
                  </a:lnTo>
                  <a:lnTo>
                    <a:pt x="521598" y="342628"/>
                  </a:lnTo>
                  <a:lnTo>
                    <a:pt x="501685" y="382198"/>
                  </a:lnTo>
                  <a:lnTo>
                    <a:pt x="475124" y="417648"/>
                  </a:lnTo>
                  <a:lnTo>
                    <a:pt x="442676" y="448262"/>
                  </a:lnTo>
                  <a:lnTo>
                    <a:pt x="405101" y="473321"/>
                  </a:lnTo>
                  <a:lnTo>
                    <a:pt x="363160" y="492109"/>
                  </a:lnTo>
                  <a:lnTo>
                    <a:pt x="317613" y="503907"/>
                  </a:lnTo>
                  <a:lnTo>
                    <a:pt x="269220" y="5080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23488" y="3867734"/>
              <a:ext cx="1986280" cy="1951355"/>
            </a:xfrm>
            <a:custGeom>
              <a:avLst/>
              <a:gdLst/>
              <a:ahLst/>
              <a:cxnLst/>
              <a:rect l="l" t="t" r="r" b="b"/>
              <a:pathLst>
                <a:path w="1986279" h="1951354">
                  <a:moveTo>
                    <a:pt x="538441" y="1007884"/>
                  </a:moveTo>
                  <a:lnTo>
                    <a:pt x="534098" y="960856"/>
                  </a:lnTo>
                  <a:lnTo>
                    <a:pt x="521614" y="917143"/>
                  </a:lnTo>
                  <a:lnTo>
                    <a:pt x="501751" y="877366"/>
                  </a:lnTo>
                  <a:lnTo>
                    <a:pt x="475284" y="842086"/>
                  </a:lnTo>
                  <a:lnTo>
                    <a:pt x="443001" y="811898"/>
                  </a:lnTo>
                  <a:lnTo>
                    <a:pt x="405663" y="787400"/>
                  </a:lnTo>
                  <a:lnTo>
                    <a:pt x="364058" y="769175"/>
                  </a:lnTo>
                  <a:lnTo>
                    <a:pt x="318947" y="757809"/>
                  </a:lnTo>
                  <a:lnTo>
                    <a:pt x="271119" y="753884"/>
                  </a:lnTo>
                  <a:lnTo>
                    <a:pt x="222161" y="757809"/>
                  </a:lnTo>
                  <a:lnTo>
                    <a:pt x="176174" y="769175"/>
                  </a:lnTo>
                  <a:lnTo>
                    <a:pt x="133896" y="787400"/>
                  </a:lnTo>
                  <a:lnTo>
                    <a:pt x="96088" y="811898"/>
                  </a:lnTo>
                  <a:lnTo>
                    <a:pt x="63474" y="842086"/>
                  </a:lnTo>
                  <a:lnTo>
                    <a:pt x="36817" y="877366"/>
                  </a:lnTo>
                  <a:lnTo>
                    <a:pt x="16865" y="917143"/>
                  </a:lnTo>
                  <a:lnTo>
                    <a:pt x="4330" y="960856"/>
                  </a:lnTo>
                  <a:lnTo>
                    <a:pt x="0" y="1007884"/>
                  </a:lnTo>
                  <a:lnTo>
                    <a:pt x="4330" y="1050810"/>
                  </a:lnTo>
                  <a:lnTo>
                    <a:pt x="16865" y="1092339"/>
                  </a:lnTo>
                  <a:lnTo>
                    <a:pt x="36817" y="1131481"/>
                  </a:lnTo>
                  <a:lnTo>
                    <a:pt x="63474" y="1167269"/>
                  </a:lnTo>
                  <a:lnTo>
                    <a:pt x="96088" y="1198740"/>
                  </a:lnTo>
                  <a:lnTo>
                    <a:pt x="133896" y="1224902"/>
                  </a:lnTo>
                  <a:lnTo>
                    <a:pt x="176174" y="1244803"/>
                  </a:lnTo>
                  <a:lnTo>
                    <a:pt x="222161" y="1257452"/>
                  </a:lnTo>
                  <a:lnTo>
                    <a:pt x="271119" y="1261884"/>
                  </a:lnTo>
                  <a:lnTo>
                    <a:pt x="318947" y="1257452"/>
                  </a:lnTo>
                  <a:lnTo>
                    <a:pt x="364058" y="1244803"/>
                  </a:lnTo>
                  <a:lnTo>
                    <a:pt x="405663" y="1224902"/>
                  </a:lnTo>
                  <a:lnTo>
                    <a:pt x="443001" y="1198740"/>
                  </a:lnTo>
                  <a:lnTo>
                    <a:pt x="475284" y="1167269"/>
                  </a:lnTo>
                  <a:lnTo>
                    <a:pt x="501751" y="1131481"/>
                  </a:lnTo>
                  <a:lnTo>
                    <a:pt x="521614" y="1092339"/>
                  </a:lnTo>
                  <a:lnTo>
                    <a:pt x="534098" y="1050810"/>
                  </a:lnTo>
                  <a:lnTo>
                    <a:pt x="538441" y="1007884"/>
                  </a:lnTo>
                  <a:close/>
                </a:path>
                <a:path w="1986279" h="1951354">
                  <a:moveTo>
                    <a:pt x="1269987" y="254000"/>
                  </a:moveTo>
                  <a:lnTo>
                    <a:pt x="1265656" y="208343"/>
                  </a:lnTo>
                  <a:lnTo>
                    <a:pt x="1253147" y="165366"/>
                  </a:lnTo>
                  <a:lnTo>
                    <a:pt x="1233233" y="125793"/>
                  </a:lnTo>
                  <a:lnTo>
                    <a:pt x="1206677" y="90347"/>
                  </a:lnTo>
                  <a:lnTo>
                    <a:pt x="1174229" y="59728"/>
                  </a:lnTo>
                  <a:lnTo>
                    <a:pt x="1136650" y="34671"/>
                  </a:lnTo>
                  <a:lnTo>
                    <a:pt x="1094714" y="15887"/>
                  </a:lnTo>
                  <a:lnTo>
                    <a:pt x="1049159" y="4089"/>
                  </a:lnTo>
                  <a:lnTo>
                    <a:pt x="1000772" y="0"/>
                  </a:lnTo>
                  <a:lnTo>
                    <a:pt x="952385" y="4089"/>
                  </a:lnTo>
                  <a:lnTo>
                    <a:pt x="906830" y="15887"/>
                  </a:lnTo>
                  <a:lnTo>
                    <a:pt x="864895" y="34671"/>
                  </a:lnTo>
                  <a:lnTo>
                    <a:pt x="827316" y="59728"/>
                  </a:lnTo>
                  <a:lnTo>
                    <a:pt x="794867" y="90347"/>
                  </a:lnTo>
                  <a:lnTo>
                    <a:pt x="768311" y="125793"/>
                  </a:lnTo>
                  <a:lnTo>
                    <a:pt x="748398" y="165366"/>
                  </a:lnTo>
                  <a:lnTo>
                    <a:pt x="735888" y="208343"/>
                  </a:lnTo>
                  <a:lnTo>
                    <a:pt x="731558" y="254000"/>
                  </a:lnTo>
                  <a:lnTo>
                    <a:pt x="735888" y="299656"/>
                  </a:lnTo>
                  <a:lnTo>
                    <a:pt x="748398" y="342620"/>
                  </a:lnTo>
                  <a:lnTo>
                    <a:pt x="768311" y="382193"/>
                  </a:lnTo>
                  <a:lnTo>
                    <a:pt x="794867" y="417639"/>
                  </a:lnTo>
                  <a:lnTo>
                    <a:pt x="827316" y="448259"/>
                  </a:lnTo>
                  <a:lnTo>
                    <a:pt x="864895" y="473316"/>
                  </a:lnTo>
                  <a:lnTo>
                    <a:pt x="906830" y="492099"/>
                  </a:lnTo>
                  <a:lnTo>
                    <a:pt x="952385" y="503897"/>
                  </a:lnTo>
                  <a:lnTo>
                    <a:pt x="1000772" y="508000"/>
                  </a:lnTo>
                  <a:lnTo>
                    <a:pt x="1049159" y="503897"/>
                  </a:lnTo>
                  <a:lnTo>
                    <a:pt x="1094714" y="492099"/>
                  </a:lnTo>
                  <a:lnTo>
                    <a:pt x="1136650" y="473316"/>
                  </a:lnTo>
                  <a:lnTo>
                    <a:pt x="1174229" y="448259"/>
                  </a:lnTo>
                  <a:lnTo>
                    <a:pt x="1206677" y="417639"/>
                  </a:lnTo>
                  <a:lnTo>
                    <a:pt x="1233233" y="382193"/>
                  </a:lnTo>
                  <a:lnTo>
                    <a:pt x="1253147" y="342620"/>
                  </a:lnTo>
                  <a:lnTo>
                    <a:pt x="1265656" y="299656"/>
                  </a:lnTo>
                  <a:lnTo>
                    <a:pt x="1269987" y="254000"/>
                  </a:lnTo>
                  <a:close/>
                </a:path>
                <a:path w="1986279" h="1951354">
                  <a:moveTo>
                    <a:pt x="1270000" y="1697177"/>
                  </a:moveTo>
                  <a:lnTo>
                    <a:pt x="1265656" y="1651520"/>
                  </a:lnTo>
                  <a:lnTo>
                    <a:pt x="1253147" y="1608556"/>
                  </a:lnTo>
                  <a:lnTo>
                    <a:pt x="1233233" y="1568983"/>
                  </a:lnTo>
                  <a:lnTo>
                    <a:pt x="1206677" y="1533537"/>
                  </a:lnTo>
                  <a:lnTo>
                    <a:pt x="1174229" y="1502918"/>
                  </a:lnTo>
                  <a:lnTo>
                    <a:pt x="1136650" y="1477860"/>
                  </a:lnTo>
                  <a:lnTo>
                    <a:pt x="1094714" y="1459077"/>
                  </a:lnTo>
                  <a:lnTo>
                    <a:pt x="1049172" y="1447279"/>
                  </a:lnTo>
                  <a:lnTo>
                    <a:pt x="1000772" y="1443177"/>
                  </a:lnTo>
                  <a:lnTo>
                    <a:pt x="952385" y="1447279"/>
                  </a:lnTo>
                  <a:lnTo>
                    <a:pt x="906830" y="1459077"/>
                  </a:lnTo>
                  <a:lnTo>
                    <a:pt x="864895" y="1477860"/>
                  </a:lnTo>
                  <a:lnTo>
                    <a:pt x="827316" y="1502918"/>
                  </a:lnTo>
                  <a:lnTo>
                    <a:pt x="794867" y="1533537"/>
                  </a:lnTo>
                  <a:lnTo>
                    <a:pt x="768311" y="1568983"/>
                  </a:lnTo>
                  <a:lnTo>
                    <a:pt x="748398" y="1608556"/>
                  </a:lnTo>
                  <a:lnTo>
                    <a:pt x="735888" y="1651520"/>
                  </a:lnTo>
                  <a:lnTo>
                    <a:pt x="731558" y="1697177"/>
                  </a:lnTo>
                  <a:lnTo>
                    <a:pt x="735888" y="1742833"/>
                  </a:lnTo>
                  <a:lnTo>
                    <a:pt x="748398" y="1785810"/>
                  </a:lnTo>
                  <a:lnTo>
                    <a:pt x="768311" y="1825383"/>
                  </a:lnTo>
                  <a:lnTo>
                    <a:pt x="794867" y="1860829"/>
                  </a:lnTo>
                  <a:lnTo>
                    <a:pt x="827316" y="1891449"/>
                  </a:lnTo>
                  <a:lnTo>
                    <a:pt x="864895" y="1916506"/>
                  </a:lnTo>
                  <a:lnTo>
                    <a:pt x="906830" y="1935289"/>
                  </a:lnTo>
                  <a:lnTo>
                    <a:pt x="952385" y="1947087"/>
                  </a:lnTo>
                  <a:lnTo>
                    <a:pt x="1000772" y="1951177"/>
                  </a:lnTo>
                  <a:lnTo>
                    <a:pt x="1049172" y="1947087"/>
                  </a:lnTo>
                  <a:lnTo>
                    <a:pt x="1094714" y="1935289"/>
                  </a:lnTo>
                  <a:lnTo>
                    <a:pt x="1136650" y="1916506"/>
                  </a:lnTo>
                  <a:lnTo>
                    <a:pt x="1174229" y="1891449"/>
                  </a:lnTo>
                  <a:lnTo>
                    <a:pt x="1206677" y="1860829"/>
                  </a:lnTo>
                  <a:lnTo>
                    <a:pt x="1233233" y="1825383"/>
                  </a:lnTo>
                  <a:lnTo>
                    <a:pt x="1253147" y="1785810"/>
                  </a:lnTo>
                  <a:lnTo>
                    <a:pt x="1265656" y="1742833"/>
                  </a:lnTo>
                  <a:lnTo>
                    <a:pt x="1270000" y="1697177"/>
                  </a:lnTo>
                  <a:close/>
                </a:path>
                <a:path w="1986279" h="1951354">
                  <a:moveTo>
                    <a:pt x="1985810" y="990600"/>
                  </a:moveTo>
                  <a:lnTo>
                    <a:pt x="1981479" y="944943"/>
                  </a:lnTo>
                  <a:lnTo>
                    <a:pt x="1968969" y="901966"/>
                  </a:lnTo>
                  <a:lnTo>
                    <a:pt x="1949056" y="862393"/>
                  </a:lnTo>
                  <a:lnTo>
                    <a:pt x="1922500" y="826947"/>
                  </a:lnTo>
                  <a:lnTo>
                    <a:pt x="1890052" y="796340"/>
                  </a:lnTo>
                  <a:lnTo>
                    <a:pt x="1852472" y="771271"/>
                  </a:lnTo>
                  <a:lnTo>
                    <a:pt x="1810537" y="752487"/>
                  </a:lnTo>
                  <a:lnTo>
                    <a:pt x="1764982" y="740689"/>
                  </a:lnTo>
                  <a:lnTo>
                    <a:pt x="1716595" y="736600"/>
                  </a:lnTo>
                  <a:lnTo>
                    <a:pt x="1668195" y="740689"/>
                  </a:lnTo>
                  <a:lnTo>
                    <a:pt x="1622653" y="752487"/>
                  </a:lnTo>
                  <a:lnTo>
                    <a:pt x="1580705" y="771271"/>
                  </a:lnTo>
                  <a:lnTo>
                    <a:pt x="1543138" y="796340"/>
                  </a:lnTo>
                  <a:lnTo>
                    <a:pt x="1510690" y="826947"/>
                  </a:lnTo>
                  <a:lnTo>
                    <a:pt x="1484134" y="862393"/>
                  </a:lnTo>
                  <a:lnTo>
                    <a:pt x="1464221" y="901966"/>
                  </a:lnTo>
                  <a:lnTo>
                    <a:pt x="1451711" y="944943"/>
                  </a:lnTo>
                  <a:lnTo>
                    <a:pt x="1447368" y="990600"/>
                  </a:lnTo>
                  <a:lnTo>
                    <a:pt x="1451711" y="1036256"/>
                  </a:lnTo>
                  <a:lnTo>
                    <a:pt x="1464221" y="1079220"/>
                  </a:lnTo>
                  <a:lnTo>
                    <a:pt x="1484134" y="1118793"/>
                  </a:lnTo>
                  <a:lnTo>
                    <a:pt x="1510690" y="1154252"/>
                  </a:lnTo>
                  <a:lnTo>
                    <a:pt x="1543138" y="1184859"/>
                  </a:lnTo>
                  <a:lnTo>
                    <a:pt x="1580718" y="1209916"/>
                  </a:lnTo>
                  <a:lnTo>
                    <a:pt x="1622653" y="1228712"/>
                  </a:lnTo>
                  <a:lnTo>
                    <a:pt x="1668195" y="1240510"/>
                  </a:lnTo>
                  <a:lnTo>
                    <a:pt x="1716595" y="1244600"/>
                  </a:lnTo>
                  <a:lnTo>
                    <a:pt x="1764982" y="1240510"/>
                  </a:lnTo>
                  <a:lnTo>
                    <a:pt x="1810537" y="1228712"/>
                  </a:lnTo>
                  <a:lnTo>
                    <a:pt x="1852472" y="1209916"/>
                  </a:lnTo>
                  <a:lnTo>
                    <a:pt x="1890052" y="1184859"/>
                  </a:lnTo>
                  <a:lnTo>
                    <a:pt x="1922500" y="1154252"/>
                  </a:lnTo>
                  <a:lnTo>
                    <a:pt x="1949056" y="1118793"/>
                  </a:lnTo>
                  <a:lnTo>
                    <a:pt x="1968969" y="1079220"/>
                  </a:lnTo>
                  <a:lnTo>
                    <a:pt x="1981479" y="1036256"/>
                  </a:lnTo>
                  <a:lnTo>
                    <a:pt x="1985810" y="9906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3801" y="3867734"/>
              <a:ext cx="2025650" cy="1951355"/>
            </a:xfrm>
            <a:custGeom>
              <a:avLst/>
              <a:gdLst/>
              <a:ahLst/>
              <a:cxnLst/>
              <a:rect l="l" t="t" r="r" b="b"/>
              <a:pathLst>
                <a:path w="2025650" h="1951354">
                  <a:moveTo>
                    <a:pt x="548805" y="1697177"/>
                  </a:moveTo>
                  <a:lnTo>
                    <a:pt x="544106" y="1651520"/>
                  </a:lnTo>
                  <a:lnTo>
                    <a:pt x="530644" y="1608556"/>
                  </a:lnTo>
                  <a:lnTo>
                    <a:pt x="509358" y="1568983"/>
                  </a:lnTo>
                  <a:lnTo>
                    <a:pt x="481164" y="1533537"/>
                  </a:lnTo>
                  <a:lnTo>
                    <a:pt x="447001" y="1502918"/>
                  </a:lnTo>
                  <a:lnTo>
                    <a:pt x="407784" y="1477860"/>
                  </a:lnTo>
                  <a:lnTo>
                    <a:pt x="364464" y="1459077"/>
                  </a:lnTo>
                  <a:lnTo>
                    <a:pt x="317969" y="1447279"/>
                  </a:lnTo>
                  <a:lnTo>
                    <a:pt x="269227" y="1443177"/>
                  </a:lnTo>
                  <a:lnTo>
                    <a:pt x="220827" y="1447279"/>
                  </a:lnTo>
                  <a:lnTo>
                    <a:pt x="175285" y="1459077"/>
                  </a:lnTo>
                  <a:lnTo>
                    <a:pt x="133337" y="1477860"/>
                  </a:lnTo>
                  <a:lnTo>
                    <a:pt x="95770" y="1502918"/>
                  </a:lnTo>
                  <a:lnTo>
                    <a:pt x="63322" y="1533537"/>
                  </a:lnTo>
                  <a:lnTo>
                    <a:pt x="36753" y="1568983"/>
                  </a:lnTo>
                  <a:lnTo>
                    <a:pt x="16840" y="1608556"/>
                  </a:lnTo>
                  <a:lnTo>
                    <a:pt x="4343" y="1651520"/>
                  </a:lnTo>
                  <a:lnTo>
                    <a:pt x="0" y="1697177"/>
                  </a:lnTo>
                  <a:lnTo>
                    <a:pt x="4343" y="1742833"/>
                  </a:lnTo>
                  <a:lnTo>
                    <a:pt x="16840" y="1785810"/>
                  </a:lnTo>
                  <a:lnTo>
                    <a:pt x="36753" y="1825383"/>
                  </a:lnTo>
                  <a:lnTo>
                    <a:pt x="63322" y="1860829"/>
                  </a:lnTo>
                  <a:lnTo>
                    <a:pt x="95770" y="1891449"/>
                  </a:lnTo>
                  <a:lnTo>
                    <a:pt x="133337" y="1916506"/>
                  </a:lnTo>
                  <a:lnTo>
                    <a:pt x="175285" y="1935289"/>
                  </a:lnTo>
                  <a:lnTo>
                    <a:pt x="220827" y="1947087"/>
                  </a:lnTo>
                  <a:lnTo>
                    <a:pt x="269227" y="1951177"/>
                  </a:lnTo>
                  <a:lnTo>
                    <a:pt x="317969" y="1947087"/>
                  </a:lnTo>
                  <a:lnTo>
                    <a:pt x="364464" y="1935289"/>
                  </a:lnTo>
                  <a:lnTo>
                    <a:pt x="407784" y="1916506"/>
                  </a:lnTo>
                  <a:lnTo>
                    <a:pt x="447001" y="1891449"/>
                  </a:lnTo>
                  <a:lnTo>
                    <a:pt x="481164" y="1860829"/>
                  </a:lnTo>
                  <a:lnTo>
                    <a:pt x="509358" y="1825383"/>
                  </a:lnTo>
                  <a:lnTo>
                    <a:pt x="530644" y="1785810"/>
                  </a:lnTo>
                  <a:lnTo>
                    <a:pt x="544106" y="1742833"/>
                  </a:lnTo>
                  <a:lnTo>
                    <a:pt x="548805" y="1697177"/>
                  </a:lnTo>
                  <a:close/>
                </a:path>
                <a:path w="2025650" h="1951354">
                  <a:moveTo>
                    <a:pt x="548805" y="271741"/>
                  </a:moveTo>
                  <a:lnTo>
                    <a:pt x="544106" y="226085"/>
                  </a:lnTo>
                  <a:lnTo>
                    <a:pt x="530644" y="183121"/>
                  </a:lnTo>
                  <a:lnTo>
                    <a:pt x="509358" y="143548"/>
                  </a:lnTo>
                  <a:lnTo>
                    <a:pt x="481164" y="108102"/>
                  </a:lnTo>
                  <a:lnTo>
                    <a:pt x="447001" y="77482"/>
                  </a:lnTo>
                  <a:lnTo>
                    <a:pt x="407784" y="52425"/>
                  </a:lnTo>
                  <a:lnTo>
                    <a:pt x="364464" y="33642"/>
                  </a:lnTo>
                  <a:lnTo>
                    <a:pt x="317969" y="21844"/>
                  </a:lnTo>
                  <a:lnTo>
                    <a:pt x="269227" y="17741"/>
                  </a:lnTo>
                  <a:lnTo>
                    <a:pt x="220827" y="21844"/>
                  </a:lnTo>
                  <a:lnTo>
                    <a:pt x="175285" y="33642"/>
                  </a:lnTo>
                  <a:lnTo>
                    <a:pt x="133337" y="52425"/>
                  </a:lnTo>
                  <a:lnTo>
                    <a:pt x="95770" y="77482"/>
                  </a:lnTo>
                  <a:lnTo>
                    <a:pt x="63322" y="108102"/>
                  </a:lnTo>
                  <a:lnTo>
                    <a:pt x="36753" y="143548"/>
                  </a:lnTo>
                  <a:lnTo>
                    <a:pt x="16840" y="183121"/>
                  </a:lnTo>
                  <a:lnTo>
                    <a:pt x="4343" y="226085"/>
                  </a:lnTo>
                  <a:lnTo>
                    <a:pt x="0" y="271741"/>
                  </a:lnTo>
                  <a:lnTo>
                    <a:pt x="4343" y="317398"/>
                  </a:lnTo>
                  <a:lnTo>
                    <a:pt x="16840" y="360375"/>
                  </a:lnTo>
                  <a:lnTo>
                    <a:pt x="36753" y="399948"/>
                  </a:lnTo>
                  <a:lnTo>
                    <a:pt x="63322" y="435394"/>
                  </a:lnTo>
                  <a:lnTo>
                    <a:pt x="95770" y="466013"/>
                  </a:lnTo>
                  <a:lnTo>
                    <a:pt x="133337" y="491070"/>
                  </a:lnTo>
                  <a:lnTo>
                    <a:pt x="175285" y="509854"/>
                  </a:lnTo>
                  <a:lnTo>
                    <a:pt x="220827" y="521652"/>
                  </a:lnTo>
                  <a:lnTo>
                    <a:pt x="269227" y="525741"/>
                  </a:lnTo>
                  <a:lnTo>
                    <a:pt x="317969" y="521652"/>
                  </a:lnTo>
                  <a:lnTo>
                    <a:pt x="364464" y="509854"/>
                  </a:lnTo>
                  <a:lnTo>
                    <a:pt x="407784" y="491070"/>
                  </a:lnTo>
                  <a:lnTo>
                    <a:pt x="447001" y="466013"/>
                  </a:lnTo>
                  <a:lnTo>
                    <a:pt x="481164" y="435394"/>
                  </a:lnTo>
                  <a:lnTo>
                    <a:pt x="509358" y="399948"/>
                  </a:lnTo>
                  <a:lnTo>
                    <a:pt x="530644" y="360375"/>
                  </a:lnTo>
                  <a:lnTo>
                    <a:pt x="544106" y="317398"/>
                  </a:lnTo>
                  <a:lnTo>
                    <a:pt x="548805" y="271741"/>
                  </a:lnTo>
                  <a:close/>
                </a:path>
                <a:path w="2025650" h="1951354">
                  <a:moveTo>
                    <a:pt x="1297190" y="990600"/>
                  </a:moveTo>
                  <a:lnTo>
                    <a:pt x="1292860" y="944943"/>
                  </a:lnTo>
                  <a:lnTo>
                    <a:pt x="1280350" y="901966"/>
                  </a:lnTo>
                  <a:lnTo>
                    <a:pt x="1260436" y="862393"/>
                  </a:lnTo>
                  <a:lnTo>
                    <a:pt x="1233881" y="826947"/>
                  </a:lnTo>
                  <a:lnTo>
                    <a:pt x="1201432" y="796340"/>
                  </a:lnTo>
                  <a:lnTo>
                    <a:pt x="1163853" y="771271"/>
                  </a:lnTo>
                  <a:lnTo>
                    <a:pt x="1121918" y="752487"/>
                  </a:lnTo>
                  <a:lnTo>
                    <a:pt x="1076363" y="740689"/>
                  </a:lnTo>
                  <a:lnTo>
                    <a:pt x="1027976" y="736600"/>
                  </a:lnTo>
                  <a:lnTo>
                    <a:pt x="979576" y="740689"/>
                  </a:lnTo>
                  <a:lnTo>
                    <a:pt x="934034" y="752487"/>
                  </a:lnTo>
                  <a:lnTo>
                    <a:pt x="892098" y="771271"/>
                  </a:lnTo>
                  <a:lnTo>
                    <a:pt x="854519" y="796340"/>
                  </a:lnTo>
                  <a:lnTo>
                    <a:pt x="822071" y="826947"/>
                  </a:lnTo>
                  <a:lnTo>
                    <a:pt x="795515" y="862393"/>
                  </a:lnTo>
                  <a:lnTo>
                    <a:pt x="775601" y="901966"/>
                  </a:lnTo>
                  <a:lnTo>
                    <a:pt x="763092" y="944943"/>
                  </a:lnTo>
                  <a:lnTo>
                    <a:pt x="758748" y="990600"/>
                  </a:lnTo>
                  <a:lnTo>
                    <a:pt x="763092" y="1036256"/>
                  </a:lnTo>
                  <a:lnTo>
                    <a:pt x="775601" y="1079220"/>
                  </a:lnTo>
                  <a:lnTo>
                    <a:pt x="795515" y="1118793"/>
                  </a:lnTo>
                  <a:lnTo>
                    <a:pt x="822071" y="1154252"/>
                  </a:lnTo>
                  <a:lnTo>
                    <a:pt x="854519" y="1184859"/>
                  </a:lnTo>
                  <a:lnTo>
                    <a:pt x="892098" y="1209916"/>
                  </a:lnTo>
                  <a:lnTo>
                    <a:pt x="934034" y="1228712"/>
                  </a:lnTo>
                  <a:lnTo>
                    <a:pt x="979576" y="1240510"/>
                  </a:lnTo>
                  <a:lnTo>
                    <a:pt x="1027976" y="1244600"/>
                  </a:lnTo>
                  <a:lnTo>
                    <a:pt x="1076363" y="1240510"/>
                  </a:lnTo>
                  <a:lnTo>
                    <a:pt x="1121918" y="1228712"/>
                  </a:lnTo>
                  <a:lnTo>
                    <a:pt x="1163853" y="1209916"/>
                  </a:lnTo>
                  <a:lnTo>
                    <a:pt x="1201432" y="1184859"/>
                  </a:lnTo>
                  <a:lnTo>
                    <a:pt x="1233881" y="1154252"/>
                  </a:lnTo>
                  <a:lnTo>
                    <a:pt x="1260436" y="1118793"/>
                  </a:lnTo>
                  <a:lnTo>
                    <a:pt x="1280350" y="1079220"/>
                  </a:lnTo>
                  <a:lnTo>
                    <a:pt x="1292860" y="1036256"/>
                  </a:lnTo>
                  <a:lnTo>
                    <a:pt x="1297190" y="990600"/>
                  </a:lnTo>
                  <a:close/>
                </a:path>
                <a:path w="2025650" h="1951354">
                  <a:moveTo>
                    <a:pt x="2025497" y="254000"/>
                  </a:moveTo>
                  <a:lnTo>
                    <a:pt x="2021166" y="208343"/>
                  </a:lnTo>
                  <a:lnTo>
                    <a:pt x="2008657" y="165366"/>
                  </a:lnTo>
                  <a:lnTo>
                    <a:pt x="1988743" y="125793"/>
                  </a:lnTo>
                  <a:lnTo>
                    <a:pt x="1962188" y="90347"/>
                  </a:lnTo>
                  <a:lnTo>
                    <a:pt x="1929739" y="59728"/>
                  </a:lnTo>
                  <a:lnTo>
                    <a:pt x="1892160" y="34671"/>
                  </a:lnTo>
                  <a:lnTo>
                    <a:pt x="1850224" y="15887"/>
                  </a:lnTo>
                  <a:lnTo>
                    <a:pt x="1804670" y="4089"/>
                  </a:lnTo>
                  <a:lnTo>
                    <a:pt x="1756283" y="0"/>
                  </a:lnTo>
                  <a:lnTo>
                    <a:pt x="1707883" y="4089"/>
                  </a:lnTo>
                  <a:lnTo>
                    <a:pt x="1662341" y="15887"/>
                  </a:lnTo>
                  <a:lnTo>
                    <a:pt x="1620393" y="34671"/>
                  </a:lnTo>
                  <a:lnTo>
                    <a:pt x="1582826" y="59728"/>
                  </a:lnTo>
                  <a:lnTo>
                    <a:pt x="1550377" y="90347"/>
                  </a:lnTo>
                  <a:lnTo>
                    <a:pt x="1523809" y="125793"/>
                  </a:lnTo>
                  <a:lnTo>
                    <a:pt x="1503895" y="165366"/>
                  </a:lnTo>
                  <a:lnTo>
                    <a:pt x="1491399" y="208343"/>
                  </a:lnTo>
                  <a:lnTo>
                    <a:pt x="1487055" y="254000"/>
                  </a:lnTo>
                  <a:lnTo>
                    <a:pt x="1491399" y="299656"/>
                  </a:lnTo>
                  <a:lnTo>
                    <a:pt x="1503895" y="342620"/>
                  </a:lnTo>
                  <a:lnTo>
                    <a:pt x="1523809" y="382193"/>
                  </a:lnTo>
                  <a:lnTo>
                    <a:pt x="1550377" y="417639"/>
                  </a:lnTo>
                  <a:lnTo>
                    <a:pt x="1582826" y="448259"/>
                  </a:lnTo>
                  <a:lnTo>
                    <a:pt x="1620393" y="473316"/>
                  </a:lnTo>
                  <a:lnTo>
                    <a:pt x="1662341" y="492099"/>
                  </a:lnTo>
                  <a:lnTo>
                    <a:pt x="1707883" y="503897"/>
                  </a:lnTo>
                  <a:lnTo>
                    <a:pt x="1756283" y="508000"/>
                  </a:lnTo>
                  <a:lnTo>
                    <a:pt x="1804670" y="503897"/>
                  </a:lnTo>
                  <a:lnTo>
                    <a:pt x="1850224" y="492099"/>
                  </a:lnTo>
                  <a:lnTo>
                    <a:pt x="1892160" y="473316"/>
                  </a:lnTo>
                  <a:lnTo>
                    <a:pt x="1929739" y="448259"/>
                  </a:lnTo>
                  <a:lnTo>
                    <a:pt x="1962188" y="417639"/>
                  </a:lnTo>
                  <a:lnTo>
                    <a:pt x="1988743" y="382193"/>
                  </a:lnTo>
                  <a:lnTo>
                    <a:pt x="2008657" y="342620"/>
                  </a:lnTo>
                  <a:lnTo>
                    <a:pt x="2021166" y="299656"/>
                  </a:lnTo>
                  <a:lnTo>
                    <a:pt x="2025497" y="2540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83801" y="3166630"/>
              <a:ext cx="2811145" cy="2652395"/>
            </a:xfrm>
            <a:custGeom>
              <a:avLst/>
              <a:gdLst/>
              <a:ahLst/>
              <a:cxnLst/>
              <a:rect l="l" t="t" r="r" b="b"/>
              <a:pathLst>
                <a:path w="2811145" h="2652395">
                  <a:moveTo>
                    <a:pt x="548805" y="254000"/>
                  </a:moveTo>
                  <a:lnTo>
                    <a:pt x="544106" y="208343"/>
                  </a:lnTo>
                  <a:lnTo>
                    <a:pt x="530644" y="165366"/>
                  </a:lnTo>
                  <a:lnTo>
                    <a:pt x="509358" y="125806"/>
                  </a:lnTo>
                  <a:lnTo>
                    <a:pt x="481164" y="90347"/>
                  </a:lnTo>
                  <a:lnTo>
                    <a:pt x="447001" y="59740"/>
                  </a:lnTo>
                  <a:lnTo>
                    <a:pt x="407784" y="34683"/>
                  </a:lnTo>
                  <a:lnTo>
                    <a:pt x="364464" y="15887"/>
                  </a:lnTo>
                  <a:lnTo>
                    <a:pt x="317969" y="4089"/>
                  </a:lnTo>
                  <a:lnTo>
                    <a:pt x="269227" y="0"/>
                  </a:lnTo>
                  <a:lnTo>
                    <a:pt x="220827" y="4089"/>
                  </a:lnTo>
                  <a:lnTo>
                    <a:pt x="175285" y="15887"/>
                  </a:lnTo>
                  <a:lnTo>
                    <a:pt x="133337" y="34683"/>
                  </a:lnTo>
                  <a:lnTo>
                    <a:pt x="95770" y="59740"/>
                  </a:lnTo>
                  <a:lnTo>
                    <a:pt x="63322" y="90347"/>
                  </a:lnTo>
                  <a:lnTo>
                    <a:pt x="36753" y="125806"/>
                  </a:lnTo>
                  <a:lnTo>
                    <a:pt x="16840" y="165366"/>
                  </a:lnTo>
                  <a:lnTo>
                    <a:pt x="4343" y="208343"/>
                  </a:lnTo>
                  <a:lnTo>
                    <a:pt x="0" y="254000"/>
                  </a:lnTo>
                  <a:lnTo>
                    <a:pt x="4343" y="299656"/>
                  </a:lnTo>
                  <a:lnTo>
                    <a:pt x="16840" y="342633"/>
                  </a:lnTo>
                  <a:lnTo>
                    <a:pt x="36753" y="382206"/>
                  </a:lnTo>
                  <a:lnTo>
                    <a:pt x="63322" y="417652"/>
                  </a:lnTo>
                  <a:lnTo>
                    <a:pt x="95770" y="448259"/>
                  </a:lnTo>
                  <a:lnTo>
                    <a:pt x="133337" y="473329"/>
                  </a:lnTo>
                  <a:lnTo>
                    <a:pt x="175285" y="492112"/>
                  </a:lnTo>
                  <a:lnTo>
                    <a:pt x="220827" y="503910"/>
                  </a:lnTo>
                  <a:lnTo>
                    <a:pt x="269227" y="508000"/>
                  </a:lnTo>
                  <a:lnTo>
                    <a:pt x="317969" y="503910"/>
                  </a:lnTo>
                  <a:lnTo>
                    <a:pt x="364464" y="492112"/>
                  </a:lnTo>
                  <a:lnTo>
                    <a:pt x="407784" y="473329"/>
                  </a:lnTo>
                  <a:lnTo>
                    <a:pt x="447001" y="448259"/>
                  </a:lnTo>
                  <a:lnTo>
                    <a:pt x="481164" y="417652"/>
                  </a:lnTo>
                  <a:lnTo>
                    <a:pt x="509358" y="382206"/>
                  </a:lnTo>
                  <a:lnTo>
                    <a:pt x="530644" y="342633"/>
                  </a:lnTo>
                  <a:lnTo>
                    <a:pt x="544106" y="299656"/>
                  </a:lnTo>
                  <a:lnTo>
                    <a:pt x="548805" y="254000"/>
                  </a:lnTo>
                  <a:close/>
                </a:path>
                <a:path w="2811145" h="2652395">
                  <a:moveTo>
                    <a:pt x="2810586" y="2398280"/>
                  </a:moveTo>
                  <a:lnTo>
                    <a:pt x="2806255" y="2352624"/>
                  </a:lnTo>
                  <a:lnTo>
                    <a:pt x="2793746" y="2309660"/>
                  </a:lnTo>
                  <a:lnTo>
                    <a:pt x="2773832" y="2270087"/>
                  </a:lnTo>
                  <a:lnTo>
                    <a:pt x="2747276" y="2234641"/>
                  </a:lnTo>
                  <a:lnTo>
                    <a:pt x="2714828" y="2204021"/>
                  </a:lnTo>
                  <a:lnTo>
                    <a:pt x="2677249" y="2178964"/>
                  </a:lnTo>
                  <a:lnTo>
                    <a:pt x="2635313" y="2160181"/>
                  </a:lnTo>
                  <a:lnTo>
                    <a:pt x="2589758" y="2148382"/>
                  </a:lnTo>
                  <a:lnTo>
                    <a:pt x="2541371" y="2144280"/>
                  </a:lnTo>
                  <a:lnTo>
                    <a:pt x="2495804" y="2148382"/>
                  </a:lnTo>
                  <a:lnTo>
                    <a:pt x="2451747" y="2160181"/>
                  </a:lnTo>
                  <a:lnTo>
                    <a:pt x="2410244" y="2178964"/>
                  </a:lnTo>
                  <a:lnTo>
                    <a:pt x="2372322" y="2204021"/>
                  </a:lnTo>
                  <a:lnTo>
                    <a:pt x="2338997" y="2234641"/>
                  </a:lnTo>
                  <a:lnTo>
                    <a:pt x="2311285" y="2270087"/>
                  </a:lnTo>
                  <a:lnTo>
                    <a:pt x="2290229" y="2309660"/>
                  </a:lnTo>
                  <a:lnTo>
                    <a:pt x="2276843" y="2352624"/>
                  </a:lnTo>
                  <a:lnTo>
                    <a:pt x="2272144" y="2398280"/>
                  </a:lnTo>
                  <a:lnTo>
                    <a:pt x="2276487" y="2443937"/>
                  </a:lnTo>
                  <a:lnTo>
                    <a:pt x="2288997" y="2486914"/>
                  </a:lnTo>
                  <a:lnTo>
                    <a:pt x="2308910" y="2526487"/>
                  </a:lnTo>
                  <a:lnTo>
                    <a:pt x="2335466" y="2561933"/>
                  </a:lnTo>
                  <a:lnTo>
                    <a:pt x="2367915" y="2592552"/>
                  </a:lnTo>
                  <a:lnTo>
                    <a:pt x="2405494" y="2617609"/>
                  </a:lnTo>
                  <a:lnTo>
                    <a:pt x="2447429" y="2636393"/>
                  </a:lnTo>
                  <a:lnTo>
                    <a:pt x="2492972" y="2648191"/>
                  </a:lnTo>
                  <a:lnTo>
                    <a:pt x="2541371" y="2652280"/>
                  </a:lnTo>
                  <a:lnTo>
                    <a:pt x="2589758" y="2648191"/>
                  </a:lnTo>
                  <a:lnTo>
                    <a:pt x="2635313" y="2636393"/>
                  </a:lnTo>
                  <a:lnTo>
                    <a:pt x="2677249" y="2617609"/>
                  </a:lnTo>
                  <a:lnTo>
                    <a:pt x="2714828" y="2592552"/>
                  </a:lnTo>
                  <a:lnTo>
                    <a:pt x="2747276" y="2561933"/>
                  </a:lnTo>
                  <a:lnTo>
                    <a:pt x="2773832" y="2526487"/>
                  </a:lnTo>
                  <a:lnTo>
                    <a:pt x="2793746" y="2486914"/>
                  </a:lnTo>
                  <a:lnTo>
                    <a:pt x="2806255" y="2443937"/>
                  </a:lnTo>
                  <a:lnTo>
                    <a:pt x="2810586" y="23982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8939" y="5313214"/>
              <a:ext cx="538480" cy="508000"/>
            </a:xfrm>
            <a:custGeom>
              <a:avLst/>
              <a:gdLst/>
              <a:ahLst/>
              <a:cxnLst/>
              <a:rect l="l" t="t" r="r" b="b"/>
              <a:pathLst>
                <a:path w="538480" h="508000">
                  <a:moveTo>
                    <a:pt x="272464" y="508000"/>
                  </a:moveTo>
                  <a:lnTo>
                    <a:pt x="223106" y="503907"/>
                  </a:lnTo>
                  <a:lnTo>
                    <a:pt x="176807" y="492109"/>
                  </a:lnTo>
                  <a:lnTo>
                    <a:pt x="134300" y="473321"/>
                  </a:lnTo>
                  <a:lnTo>
                    <a:pt x="96321" y="448262"/>
                  </a:lnTo>
                  <a:lnTo>
                    <a:pt x="63602" y="417648"/>
                  </a:lnTo>
                  <a:lnTo>
                    <a:pt x="36876" y="382198"/>
                  </a:lnTo>
                  <a:lnTo>
                    <a:pt x="16878" y="342628"/>
                  </a:lnTo>
                  <a:lnTo>
                    <a:pt x="4341" y="299656"/>
                  </a:lnTo>
                  <a:lnTo>
                    <a:pt x="0" y="254000"/>
                  </a:lnTo>
                  <a:lnTo>
                    <a:pt x="4342" y="208343"/>
                  </a:lnTo>
                  <a:lnTo>
                    <a:pt x="16878" y="165371"/>
                  </a:lnTo>
                  <a:lnTo>
                    <a:pt x="36876" y="125801"/>
                  </a:lnTo>
                  <a:lnTo>
                    <a:pt x="63602" y="90351"/>
                  </a:lnTo>
                  <a:lnTo>
                    <a:pt x="96321" y="59737"/>
                  </a:lnTo>
                  <a:lnTo>
                    <a:pt x="134301" y="34678"/>
                  </a:lnTo>
                  <a:lnTo>
                    <a:pt x="176808" y="15890"/>
                  </a:lnTo>
                  <a:lnTo>
                    <a:pt x="223107" y="4092"/>
                  </a:lnTo>
                  <a:lnTo>
                    <a:pt x="272466" y="0"/>
                  </a:lnTo>
                  <a:lnTo>
                    <a:pt x="319893" y="4092"/>
                  </a:lnTo>
                  <a:lnTo>
                    <a:pt x="364687" y="15890"/>
                  </a:lnTo>
                  <a:lnTo>
                    <a:pt x="406063" y="34678"/>
                  </a:lnTo>
                  <a:lnTo>
                    <a:pt x="443232" y="59737"/>
                  </a:lnTo>
                  <a:lnTo>
                    <a:pt x="475408" y="90351"/>
                  </a:lnTo>
                  <a:lnTo>
                    <a:pt x="501804" y="125801"/>
                  </a:lnTo>
                  <a:lnTo>
                    <a:pt x="521633" y="165371"/>
                  </a:lnTo>
                  <a:lnTo>
                    <a:pt x="534108" y="208343"/>
                  </a:lnTo>
                  <a:lnTo>
                    <a:pt x="538441" y="254000"/>
                  </a:lnTo>
                  <a:lnTo>
                    <a:pt x="534107" y="299656"/>
                  </a:lnTo>
                  <a:lnTo>
                    <a:pt x="521633" y="342628"/>
                  </a:lnTo>
                  <a:lnTo>
                    <a:pt x="501804" y="382198"/>
                  </a:lnTo>
                  <a:lnTo>
                    <a:pt x="475408" y="417648"/>
                  </a:lnTo>
                  <a:lnTo>
                    <a:pt x="443232" y="448262"/>
                  </a:lnTo>
                  <a:lnTo>
                    <a:pt x="406062" y="473321"/>
                  </a:lnTo>
                  <a:lnTo>
                    <a:pt x="364686" y="492109"/>
                  </a:lnTo>
                  <a:lnTo>
                    <a:pt x="319891" y="503907"/>
                  </a:lnTo>
                  <a:lnTo>
                    <a:pt x="272464" y="5080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7381" y="2927927"/>
              <a:ext cx="3108960" cy="3048000"/>
            </a:xfrm>
            <a:custGeom>
              <a:avLst/>
              <a:gdLst/>
              <a:ahLst/>
              <a:cxnLst/>
              <a:rect l="l" t="t" r="r" b="b"/>
              <a:pathLst>
                <a:path w="3108960" h="3048000">
                  <a:moveTo>
                    <a:pt x="0" y="0"/>
                  </a:moveTo>
                  <a:lnTo>
                    <a:pt x="3108619" y="3047999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0800" y="5892800"/>
            <a:ext cx="3232726" cy="96173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4F1C9D1-8275-410D-BCC1-5F4FB0A93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21"/>
    </mc:Choice>
    <mc:Fallback>
      <p:transition spd="slow" advTm="21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13200"/>
            <a:ext cx="448945" cy="2844800"/>
          </a:xfrm>
          <a:custGeom>
            <a:avLst/>
            <a:gdLst/>
            <a:ahLst/>
            <a:cxnLst/>
            <a:rect l="l" t="t" r="r" b="b"/>
            <a:pathLst>
              <a:path w="448945" h="2844800">
                <a:moveTo>
                  <a:pt x="448732" y="2844800"/>
                </a:moveTo>
                <a:lnTo>
                  <a:pt x="0" y="2844800"/>
                </a:lnTo>
                <a:lnTo>
                  <a:pt x="0" y="0"/>
                </a:lnTo>
                <a:lnTo>
                  <a:pt x="448732" y="2844800"/>
                </a:lnTo>
                <a:close/>
              </a:path>
            </a:pathLst>
          </a:custGeom>
          <a:solidFill>
            <a:srgbClr val="3494BA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63700" y="812795"/>
            <a:ext cx="5793105" cy="6045200"/>
            <a:chOff x="1663700" y="812795"/>
            <a:chExt cx="5793105" cy="60452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700" y="1206500"/>
              <a:ext cx="5792643" cy="5651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70856" y="812799"/>
              <a:ext cx="538480" cy="5006340"/>
            </a:xfrm>
            <a:custGeom>
              <a:avLst/>
              <a:gdLst/>
              <a:ahLst/>
              <a:cxnLst/>
              <a:rect l="l" t="t" r="r" b="b"/>
              <a:pathLst>
                <a:path w="538479" h="5006340">
                  <a:moveTo>
                    <a:pt x="443357" y="397167"/>
                  </a:moveTo>
                  <a:lnTo>
                    <a:pt x="332511" y="397167"/>
                  </a:lnTo>
                  <a:lnTo>
                    <a:pt x="332511" y="0"/>
                  </a:lnTo>
                  <a:lnTo>
                    <a:pt x="110845" y="0"/>
                  </a:lnTo>
                  <a:lnTo>
                    <a:pt x="110845" y="397167"/>
                  </a:lnTo>
                  <a:lnTo>
                    <a:pt x="0" y="397167"/>
                  </a:lnTo>
                  <a:lnTo>
                    <a:pt x="221678" y="618845"/>
                  </a:lnTo>
                  <a:lnTo>
                    <a:pt x="443357" y="397167"/>
                  </a:lnTo>
                  <a:close/>
                </a:path>
                <a:path w="538479" h="5006340">
                  <a:moveTo>
                    <a:pt x="538441" y="4752111"/>
                  </a:moveTo>
                  <a:lnTo>
                    <a:pt x="534111" y="4706455"/>
                  </a:lnTo>
                  <a:lnTo>
                    <a:pt x="521601" y="4663491"/>
                  </a:lnTo>
                  <a:lnTo>
                    <a:pt x="501688" y="4623917"/>
                  </a:lnTo>
                  <a:lnTo>
                    <a:pt x="475132" y="4588472"/>
                  </a:lnTo>
                  <a:lnTo>
                    <a:pt x="442683" y="4557852"/>
                  </a:lnTo>
                  <a:lnTo>
                    <a:pt x="405104" y="4532795"/>
                  </a:lnTo>
                  <a:lnTo>
                    <a:pt x="363169" y="4514012"/>
                  </a:lnTo>
                  <a:lnTo>
                    <a:pt x="317614" y="4502213"/>
                  </a:lnTo>
                  <a:lnTo>
                    <a:pt x="269227" y="4498111"/>
                  </a:lnTo>
                  <a:lnTo>
                    <a:pt x="220827" y="4502213"/>
                  </a:lnTo>
                  <a:lnTo>
                    <a:pt x="175285" y="4514012"/>
                  </a:lnTo>
                  <a:lnTo>
                    <a:pt x="133350" y="4532795"/>
                  </a:lnTo>
                  <a:lnTo>
                    <a:pt x="95770" y="4557852"/>
                  </a:lnTo>
                  <a:lnTo>
                    <a:pt x="63322" y="4588472"/>
                  </a:lnTo>
                  <a:lnTo>
                    <a:pt x="36766" y="4623917"/>
                  </a:lnTo>
                  <a:lnTo>
                    <a:pt x="16852" y="4663491"/>
                  </a:lnTo>
                  <a:lnTo>
                    <a:pt x="4343" y="4706455"/>
                  </a:lnTo>
                  <a:lnTo>
                    <a:pt x="0" y="4752111"/>
                  </a:lnTo>
                  <a:lnTo>
                    <a:pt x="4343" y="4797768"/>
                  </a:lnTo>
                  <a:lnTo>
                    <a:pt x="16852" y="4840744"/>
                  </a:lnTo>
                  <a:lnTo>
                    <a:pt x="36766" y="4880318"/>
                  </a:lnTo>
                  <a:lnTo>
                    <a:pt x="63322" y="4915763"/>
                  </a:lnTo>
                  <a:lnTo>
                    <a:pt x="95770" y="4946383"/>
                  </a:lnTo>
                  <a:lnTo>
                    <a:pt x="133350" y="4971440"/>
                  </a:lnTo>
                  <a:lnTo>
                    <a:pt x="175285" y="4990223"/>
                  </a:lnTo>
                  <a:lnTo>
                    <a:pt x="220827" y="5002022"/>
                  </a:lnTo>
                  <a:lnTo>
                    <a:pt x="269227" y="5006111"/>
                  </a:lnTo>
                  <a:lnTo>
                    <a:pt x="317614" y="5002022"/>
                  </a:lnTo>
                  <a:lnTo>
                    <a:pt x="363169" y="4990223"/>
                  </a:lnTo>
                  <a:lnTo>
                    <a:pt x="405104" y="4971440"/>
                  </a:lnTo>
                  <a:lnTo>
                    <a:pt x="442683" y="4946383"/>
                  </a:lnTo>
                  <a:lnTo>
                    <a:pt x="475132" y="4915763"/>
                  </a:lnTo>
                  <a:lnTo>
                    <a:pt x="501688" y="4880318"/>
                  </a:lnTo>
                  <a:lnTo>
                    <a:pt x="521601" y="4840744"/>
                  </a:lnTo>
                  <a:lnTo>
                    <a:pt x="534111" y="4797768"/>
                  </a:lnTo>
                  <a:lnTo>
                    <a:pt x="538441" y="475211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488" y="209261"/>
            <a:ext cx="37680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solidFill>
                  <a:srgbClr val="FA7634"/>
                </a:solidFill>
              </a:rPr>
              <a:t>Winning</a:t>
            </a:r>
            <a:r>
              <a:rPr sz="3500" spc="-50" dirty="0">
                <a:solidFill>
                  <a:srgbClr val="FA7634"/>
                </a:solidFill>
              </a:rPr>
              <a:t> </a:t>
            </a:r>
            <a:r>
              <a:rPr sz="3500" spc="-10" dirty="0">
                <a:solidFill>
                  <a:srgbClr val="FA7634"/>
                </a:solidFill>
              </a:rPr>
              <a:t>Strategy</a:t>
            </a:r>
            <a:r>
              <a:rPr sz="3500" spc="-45" dirty="0">
                <a:solidFill>
                  <a:srgbClr val="FA7634"/>
                </a:solidFill>
              </a:rPr>
              <a:t> </a:t>
            </a:r>
            <a:r>
              <a:rPr sz="3500" dirty="0">
                <a:solidFill>
                  <a:srgbClr val="FA7634"/>
                </a:solidFill>
              </a:rPr>
              <a:t>1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6985" cy="139065"/>
          </a:xfrm>
          <a:custGeom>
            <a:avLst/>
            <a:gdLst/>
            <a:ahLst/>
            <a:cxnLst/>
            <a:rect l="l" t="t" r="r" b="b"/>
            <a:pathLst>
              <a:path w="6985" h="139065">
                <a:moveTo>
                  <a:pt x="0" y="0"/>
                </a:moveTo>
                <a:lnTo>
                  <a:pt x="6499" y="0"/>
                </a:lnTo>
                <a:lnTo>
                  <a:pt x="6499" y="138500"/>
                </a:lnTo>
                <a:lnTo>
                  <a:pt x="0" y="138500"/>
                </a:lnTo>
                <a:lnTo>
                  <a:pt x="0" y="0"/>
                </a:lnTo>
                <a:close/>
              </a:path>
            </a:pathLst>
          </a:custGeom>
          <a:solidFill>
            <a:srgbClr val="343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5846" y="896549"/>
            <a:ext cx="30562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76F8C"/>
                </a:solidFill>
                <a:latin typeface="Arial MT"/>
                <a:cs typeface="Arial MT"/>
              </a:rPr>
              <a:t>Place</a:t>
            </a:r>
            <a:r>
              <a:rPr sz="2000" spc="-30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76F8C"/>
                </a:solidFill>
                <a:latin typeface="Arial MT"/>
                <a:cs typeface="Arial MT"/>
              </a:rPr>
              <a:t>in</a:t>
            </a:r>
            <a:r>
              <a:rPr sz="2000" spc="-30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76F8C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6F8C"/>
                </a:solidFill>
                <a:latin typeface="Arial MT"/>
                <a:cs typeface="Arial MT"/>
              </a:rPr>
              <a:t>middle</a:t>
            </a:r>
            <a:r>
              <a:rPr sz="2000" spc="-25" dirty="0">
                <a:solidFill>
                  <a:srgbClr val="276F8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76F8C"/>
                </a:solidFill>
                <a:latin typeface="Arial MT"/>
                <a:cs typeface="Arial MT"/>
              </a:rPr>
              <a:t>column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74093" y="2709303"/>
            <a:ext cx="4879340" cy="2911475"/>
            <a:chOff x="2474093" y="2709303"/>
            <a:chExt cx="4879340" cy="2911475"/>
          </a:xfrm>
        </p:grpSpPr>
        <p:sp>
          <p:nvSpPr>
            <p:cNvPr id="10" name="object 10"/>
            <p:cNvSpPr/>
            <p:nvPr/>
          </p:nvSpPr>
          <p:spPr>
            <a:xfrm>
              <a:off x="2597099" y="5570618"/>
              <a:ext cx="4718685" cy="12065"/>
            </a:xfrm>
            <a:custGeom>
              <a:avLst/>
              <a:gdLst/>
              <a:ahLst/>
              <a:cxnLst/>
              <a:rect l="l" t="t" r="r" b="b"/>
              <a:pathLst>
                <a:path w="4718684" h="12064">
                  <a:moveTo>
                    <a:pt x="2735296" y="0"/>
                  </a:moveTo>
                  <a:lnTo>
                    <a:pt x="4718100" y="2407"/>
                  </a:lnTo>
                </a:path>
                <a:path w="4718684" h="12064">
                  <a:moveTo>
                    <a:pt x="0" y="2407"/>
                  </a:moveTo>
                  <a:lnTo>
                    <a:pt x="1982804" y="12032"/>
                  </a:lnTo>
                </a:path>
              </a:pathLst>
            </a:custGeom>
            <a:ln w="76200">
              <a:solidFill>
                <a:srgbClr val="FFC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38272" y="3144570"/>
              <a:ext cx="1877060" cy="1908810"/>
            </a:xfrm>
            <a:custGeom>
              <a:avLst/>
              <a:gdLst/>
              <a:ahLst/>
              <a:cxnLst/>
              <a:rect l="l" t="t" r="r" b="b"/>
              <a:pathLst>
                <a:path w="1877059" h="1908810">
                  <a:moveTo>
                    <a:pt x="0" y="1908694"/>
                  </a:moveTo>
                  <a:lnTo>
                    <a:pt x="1876926" y="0"/>
                  </a:lnTo>
                </a:path>
              </a:pathLst>
            </a:custGeom>
            <a:ln w="76200">
              <a:solidFill>
                <a:srgbClr val="FFC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2193" y="3144570"/>
              <a:ext cx="1848485" cy="1889760"/>
            </a:xfrm>
            <a:custGeom>
              <a:avLst/>
              <a:gdLst/>
              <a:ahLst/>
              <a:cxnLst/>
              <a:rect l="l" t="t" r="r" b="b"/>
              <a:pathLst>
                <a:path w="1848485" h="1889760">
                  <a:moveTo>
                    <a:pt x="0" y="0"/>
                  </a:moveTo>
                  <a:lnTo>
                    <a:pt x="1848049" y="1889442"/>
                  </a:lnTo>
                </a:path>
              </a:pathLst>
            </a:custGeom>
            <a:ln w="76200">
              <a:solidFill>
                <a:srgbClr val="FFC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11790" y="2747403"/>
              <a:ext cx="47625" cy="2286635"/>
            </a:xfrm>
            <a:custGeom>
              <a:avLst/>
              <a:gdLst/>
              <a:ahLst/>
              <a:cxnLst/>
              <a:rect l="l" t="t" r="r" b="b"/>
              <a:pathLst>
                <a:path w="47625" h="2286635">
                  <a:moveTo>
                    <a:pt x="0" y="2286610"/>
                  </a:moveTo>
                  <a:lnTo>
                    <a:pt x="47547" y="0"/>
                  </a:lnTo>
                </a:path>
              </a:pathLst>
            </a:custGeom>
            <a:ln w="76200">
              <a:solidFill>
                <a:srgbClr val="FFC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0800" y="5892800"/>
            <a:ext cx="3232726" cy="961736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87C5BA0-9C82-4BAC-882E-518B346D7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57"/>
    </mc:Choice>
    <mc:Fallback>
      <p:transition spd="slow" advTm="3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732</Words>
  <Application>Microsoft Office PowerPoint</Application>
  <PresentationFormat>Widescreen</PresentationFormat>
  <Paragraphs>82</Paragraphs>
  <Slides>19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MT</vt:lpstr>
      <vt:lpstr>Calibri</vt:lpstr>
      <vt:lpstr>Lucida Sans Unicode</vt:lpstr>
      <vt:lpstr>Times New Roman</vt:lpstr>
      <vt:lpstr>Wingdings</vt:lpstr>
      <vt:lpstr>Office Theme</vt:lpstr>
      <vt:lpstr>CSCI- 6660- 01 Intro to Artificial Intelligence Project</vt:lpstr>
      <vt:lpstr>What is Connect 4 game?</vt:lpstr>
      <vt:lpstr>What is connect 4?</vt:lpstr>
      <vt:lpstr>Connect 4</vt:lpstr>
      <vt:lpstr>Game Representation</vt:lpstr>
      <vt:lpstr>Horizontal Winning model</vt:lpstr>
      <vt:lpstr>Vertical Winning model</vt:lpstr>
      <vt:lpstr>Diagonal Winning model</vt:lpstr>
      <vt:lpstr>Winning Strategy 1</vt:lpstr>
      <vt:lpstr>PowerPoint Presentation</vt:lpstr>
      <vt:lpstr>Winning Strategy 3</vt:lpstr>
      <vt:lpstr>Task environments</vt:lpstr>
      <vt:lpstr>State representation</vt:lpstr>
      <vt:lpstr>MinMax</vt:lpstr>
      <vt:lpstr>AI in Connect Four — Implementing MinMax</vt:lpstr>
      <vt:lpstr>Heuristic MinMax</vt:lpstr>
      <vt:lpstr>Pseudo code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Thamada, Prasad</dc:creator>
  <cp:lastModifiedBy>Navyareddy Vemireddy</cp:lastModifiedBy>
  <cp:revision>3</cp:revision>
  <dcterms:created xsi:type="dcterms:W3CDTF">2023-12-02T00:56:05Z</dcterms:created>
  <dcterms:modified xsi:type="dcterms:W3CDTF">2023-12-02T02:32:35Z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2023-04-22T00:00:00Z</vt:filetime>
  </property>
  <property fmtid="{D5CDD505-2E9C-101B-9397-08002B2CF9AE}" pid="3" name="Creator">
    <vt:lpwstr>Aspose Ltd.</vt:lpwstr>
  </property>
  <property fmtid="{D5CDD505-2E9C-101B-9397-08002B2CF9AE}" pid="4" name="LastSaved">
    <vt:filetime>2023-12-02T00:00:00Z</vt:filetime>
  </property>
</Properties>
</file>